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23C-8279-4567-ADD7-2B43F6706F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BEB2F1-5246-4F76-9D8D-0FC72E6BDD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ACA855-5100-42D6-8EA4-9AD94B04FE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96EAE-7BEE-4EAE-9486-0C52FEA3690F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2D70F2-5E58-48B9-BB3B-C4C9BDF0F1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00CA62-CD13-49E0-99E0-CC2FE8D1C5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9C961A-F042-4521-AEFF-7722323152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9F671-8A46-4A0E-917E-3281A46918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28EA29-E760-4D1F-9131-531B2D9D0E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82DAE5-5343-4BA9-A630-128194116D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24742-D58B-4D05-8002-A45E03E74723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A7770-8F46-4D87-B9C2-D4B31CD1A6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A3BB1-94EE-42FB-86B3-402C8DD92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35C6A8-AFD4-4DC2-A01B-706EB7225E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96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1FF820-ABC8-4EE4-9460-576765412C7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126039-73F4-48D4-8C21-1D491281133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DF03E-77E5-4CF3-96C8-35E8FC330A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0917D3-442A-49BF-ACEE-F5ED5B45DFB4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8B9C32-8551-4538-8FBD-DE0A88559D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3045F-FC34-4DF3-B2A1-BC18C6DF1E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7B47C-F7CC-47CD-AE89-0B2CE98CD4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5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8FFD8-2EAC-4360-B7AE-E5D5FCB6C8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35144-845F-4A07-9619-A471B6C6A0B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F30911-7AEE-475B-AC73-ABA1A4C968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D77DCC-8474-42B4-BE40-05EEE20FC0E4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7143A6-9C0A-47BF-B059-CDACB39FC3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E60139-F44B-4C33-BA51-B4295532C6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2D01A3-59DF-4AAA-ACA6-7BF33AFEEC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598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EFF66-33BD-4211-A72F-EDF2760CA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AA1E97-16B8-4BE2-85B1-5BEF911AB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B0E538-F3B7-4F33-8578-5423E609A4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0270C-F077-4AD3-BAD8-61DC5A57B774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7C75F2-4F9C-4080-BB8B-354626B3CB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5BD90-9F97-47DB-8300-9A2F582DB1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9158DA-A8B0-4B7A-95FE-3BC62CA5CB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77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F9E03-D7AB-4D8D-A3A0-973B826552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22379-1525-43D4-9626-ADD069B691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CA61F7-E054-49BE-BAD7-C0C0A7B8D86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7EC6E7-604F-4A30-A8D7-AAB45578A9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7DD78-7E32-481F-B215-D8B378C6C7F9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D0149-99C2-4141-8E9E-0A5B92AAB1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2903F3-580A-4183-BE0A-02BD687FD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05ACD5-5694-47D0-8076-8FFF86A5B8D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3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09258-7491-4771-9589-3F95158DB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2226E4-1360-4420-B16C-B66732C077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050907-37C1-42D0-B266-3AF42D59744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0ED775-3365-4BEE-BF0B-797BFF23910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66EDF6-40EA-40FE-9A09-87C0853F31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F81A22-6D3E-4BF2-B999-E839325C8A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138658-1B57-44C1-9FF6-4056680B8FA2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33643B-9EAE-44A1-9600-B9376BF85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AFACF5-78D2-4F31-8668-63E29CD44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4ABA42-3E63-4F7D-A764-EF22F139749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5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1EF96-7369-471E-B790-42218DE09B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27AF37-22A5-4FEB-AB04-8A297BAFEC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86813-6F2F-4438-ADB5-1DFF21CBBE28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C4CB2A-4C39-4360-849D-C498AF563D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EB46D3-6C70-4506-91DA-F077AA0322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51B3C-6074-4BE3-9780-99E3801708D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9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0D200-8D89-411B-9028-E45B2B694E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1013B-A543-4D94-BAAB-307DAB2C1736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0E06F5-9C34-40A4-9DFE-BA62464668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B109E2-109E-4D96-844E-FD16A42CBD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F4BFF-31FB-4EAA-9677-01DA11ABA2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70F8B-930A-4402-95A7-7A198CBA4B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2654E-71F3-41B3-8C39-D8335F0D8A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0F6559-4ECA-4D79-9ACA-F0EFA074E4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865080-ABAA-45E3-BA4F-6FF0C54838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08EC9-DA48-4FC9-B41D-1051379B9387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FBD4F7-6D37-436C-AB7E-4C2ABB4A7D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D83579-CBE0-46B8-B9E6-11F7B03C68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3B727-4401-4CE3-9D49-6F4367066F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4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5127E-7DD1-4D5E-9EB8-F5AC14765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333BE0-A999-4D38-978D-010378062B2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19B73B-0460-4307-BF3A-FBFEB0259E3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E576D8-AB3B-452D-A22A-2987FD868E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B1292-354D-4C31-A257-3DF8F88306E2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4276B-3488-4D8B-B701-2F394B568D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28F6F7-38EC-47F3-91F3-D9E8BFF1DA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60166-80F1-4702-9368-796691836B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4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8CCE02-C373-4B51-B2D0-CF425F57F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CC1269-D9E9-45BD-BEB1-259501B03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F148FF-F44E-4B41-A607-23029D260E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A5F5FF9-538D-4AAC-AFC2-EA507D8AA678}" type="datetime1">
              <a:rPr lang="cs-CZ"/>
              <a:pPr lvl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1540-985A-4997-A313-DC06F6FA270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1F6803-1D16-44EF-9135-17FF9D91DF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57AB187-D87D-49A1-A78B-61B7D32BABC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4C543646-6B27-4299-B2E1-F7DDF7B27F4D}"/>
              </a:ext>
            </a:extLst>
          </p:cNvPr>
          <p:cNvSpPr/>
          <p:nvPr/>
        </p:nvSpPr>
        <p:spPr>
          <a:xfrm>
            <a:off x="0" y="0"/>
            <a:ext cx="12192000" cy="5297714"/>
          </a:xfrm>
          <a:prstGeom prst="rect">
            <a:avLst/>
          </a:pr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6600" b="1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E4FDC66F-0999-4E7E-AFBE-B963282F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03" y="5383057"/>
            <a:ext cx="1164320" cy="11526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B4FC3E40-3D7A-4844-9154-EF71769C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3" y="5383057"/>
            <a:ext cx="5674477" cy="12593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DE1B06-A4FD-4360-A183-0806BC1D8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3" y="215561"/>
            <a:ext cx="6049530" cy="4546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494023-C527-43CA-AE8F-62AC3F956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26" y="5774797"/>
            <a:ext cx="2811225" cy="475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4AAEF990-6B22-45AE-98A7-839610226B04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8C89A1D0-5C74-4C9A-9FFF-046FFB8989C5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 znamená zkratka GPS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509BFBF4-AF21-480E-A302-6FEDB40CC0D5}"/>
              </a:ext>
            </a:extLst>
          </p:cNvPr>
          <p:cNvSpPr/>
          <p:nvPr/>
        </p:nvSpPr>
        <p:spPr>
          <a:xfrm>
            <a:off x="3168313" y="2540075"/>
            <a:ext cx="7210921" cy="48444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Global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Placement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Geographical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Positioning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Global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Positioning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4F7024CE-9D88-48BA-A3E1-43DA46AE6438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3">
              <a:extLst>
                <a:ext uri="{FF2B5EF4-FFF2-40B4-BE49-F238E27FC236}">
                  <a16:creationId xmlns:a16="http://schemas.microsoft.com/office/drawing/2014/main" id="{203ABE65-55BB-485D-95FB-DBD3CF8008AB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20BF7621-83CA-47A8-B009-3E2C4C9E6175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1</a:t>
              </a:r>
            </a:p>
          </p:txBody>
        </p:sp>
      </p:grpSp>
      <p:sp>
        <p:nvSpPr>
          <p:cNvPr id="8" name="Ovál 7">
            <a:extLst>
              <a:ext uri="{FF2B5EF4-FFF2-40B4-BE49-F238E27FC236}">
                <a16:creationId xmlns:a16="http://schemas.microsoft.com/office/drawing/2014/main" id="{1525821C-C7A9-4BF9-AC0E-15B795BD406E}"/>
              </a:ext>
            </a:extLst>
          </p:cNvPr>
          <p:cNvSpPr/>
          <p:nvPr/>
        </p:nvSpPr>
        <p:spPr>
          <a:xfrm>
            <a:off x="2013280" y="2791324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1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558C70E-9388-4F38-A60F-1DD14BA2C0B2}"/>
              </a:ext>
            </a:extLst>
          </p:cNvPr>
          <p:cNvSpPr/>
          <p:nvPr/>
        </p:nvSpPr>
        <p:spPr>
          <a:xfrm>
            <a:off x="2013280" y="4029166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2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77618B1-E3DF-4F1D-A5A8-BE6F21A399E8}"/>
              </a:ext>
            </a:extLst>
          </p:cNvPr>
          <p:cNvSpPr/>
          <p:nvPr/>
        </p:nvSpPr>
        <p:spPr>
          <a:xfrm>
            <a:off x="2013280" y="5267008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3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B1B5909B-E7A3-4771-B954-E457D8C751D8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ABE26561-C8C7-47B5-80C8-D349EA957BBB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Co je to GPS (Global Positioning System)</a:t>
            </a:r>
            <a:endParaRPr lang="cs-CZ" sz="40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DFFF9B55-8A33-44BD-AD18-8E744D8680FB}"/>
              </a:ext>
            </a:extLst>
          </p:cNvPr>
          <p:cNvSpPr/>
          <p:nvPr/>
        </p:nvSpPr>
        <p:spPr>
          <a:xfrm>
            <a:off x="588976" y="2665356"/>
            <a:ext cx="6368713" cy="20313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Globální polohový systém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000000"/>
                </a:solidFill>
                <a:latin typeface="Calibri"/>
              </a:rPr>
              <a:t>Určování geografické polohy pomocí družic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NAVSTAR, GLONASS, Galileo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000000"/>
                </a:solidFill>
                <a:latin typeface="Calibri"/>
              </a:rPr>
              <a:t>Původně záměrně s odchylkou</a:t>
            </a:r>
            <a:endParaRPr lang="cs-CZ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3F37E8F-3131-4DA0-875A-1E78D194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6" y="2171690"/>
            <a:ext cx="4876796" cy="3657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C25F6B98-37B5-4701-93EE-C42E2F8C644B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4962AE3A-2FC9-4316-9248-65F9163CD5B2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Jak tyto obrázky souvisí s GPS?</a:t>
            </a:r>
            <a:endParaRPr lang="cs-CZ" sz="39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A0A5131D-D3FB-493F-A2C3-2B2E9BA4C415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5" name="Obdélník: se zakulacenými rohy 3">
              <a:extLst>
                <a:ext uri="{FF2B5EF4-FFF2-40B4-BE49-F238E27FC236}">
                  <a16:creationId xmlns:a16="http://schemas.microsoft.com/office/drawing/2014/main" id="{905F687D-9583-4D9F-85EC-518E468FBE64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6" name="Ovál 6">
              <a:extLst>
                <a:ext uri="{FF2B5EF4-FFF2-40B4-BE49-F238E27FC236}">
                  <a16:creationId xmlns:a16="http://schemas.microsoft.com/office/drawing/2014/main" id="{4495073D-39D3-4FED-8FD0-EEC657D33B3F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2</a:t>
              </a:r>
            </a:p>
          </p:txBody>
        </p:sp>
      </p:grp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4EEAB679-0013-42DC-9649-1D24257F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879" y="2828925"/>
            <a:ext cx="5047113" cy="3086099"/>
          </a:xfrm>
        </p:spPr>
      </p:pic>
      <p:pic>
        <p:nvPicPr>
          <p:cNvPr id="8" name="Obrázek 11">
            <a:extLst>
              <a:ext uri="{FF2B5EF4-FFF2-40B4-BE49-F238E27FC236}">
                <a16:creationId xmlns:a16="http://schemas.microsoft.com/office/drawing/2014/main" id="{31CD3564-3DEE-4E4D-95F0-BA3BAAF3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73"/>
          <a:stretch>
            <a:fillRect/>
          </a:stretch>
        </p:blipFill>
        <p:spPr>
          <a:xfrm>
            <a:off x="7403421" y="2828925"/>
            <a:ext cx="4467228" cy="36480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86DDA673-3ACF-402A-B693-63D151E024E5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4414234A-46B0-4B39-A1BA-28D6F24B674B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Jak funguje GPS</a:t>
            </a:r>
            <a:endParaRPr lang="cs-CZ" sz="40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7C37CB20-0540-4837-AD63-414165221563}"/>
              </a:ext>
            </a:extLst>
          </p:cNvPr>
          <p:cNvSpPr/>
          <p:nvPr/>
        </p:nvSpPr>
        <p:spPr>
          <a:xfrm>
            <a:off x="240633" y="1417127"/>
            <a:ext cx="5855369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Diagram 9">
            <a:extLst>
              <a:ext uri="{FF2B5EF4-FFF2-40B4-BE49-F238E27FC236}">
                <a16:creationId xmlns:a16="http://schemas.microsoft.com/office/drawing/2014/main" id="{98A71288-DC11-401E-BC6E-745BB2550FE3}"/>
              </a:ext>
            </a:extLst>
          </p:cNvPr>
          <p:cNvGrpSpPr/>
          <p:nvPr/>
        </p:nvGrpSpPr>
        <p:grpSpPr>
          <a:xfrm>
            <a:off x="7038822" y="2167667"/>
            <a:ext cx="4651407" cy="3841814"/>
            <a:chOff x="7038822" y="2167667"/>
            <a:chExt cx="4651407" cy="3841814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F3C36593-87F5-4CC8-9B0D-0B74CC70EC5B}"/>
                </a:ext>
              </a:extLst>
            </p:cNvPr>
            <p:cNvSpPr/>
            <p:nvPr/>
          </p:nvSpPr>
          <p:spPr>
            <a:xfrm>
              <a:off x="8605601" y="2167667"/>
              <a:ext cx="1329437" cy="12659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9435"/>
                <a:gd name="f7" fmla="val 1265932"/>
                <a:gd name="f8" fmla="val 632966"/>
                <a:gd name="f9" fmla="val 283389"/>
                <a:gd name="f10" fmla="val 297604"/>
                <a:gd name="f11" fmla="val 664718"/>
                <a:gd name="f12" fmla="val 1031832"/>
                <a:gd name="f13" fmla="val 1329436"/>
                <a:gd name="f14" fmla="val 982543"/>
                <a:gd name="f15" fmla="+- 0 0 -90"/>
                <a:gd name="f16" fmla="*/ f3 1 1329435"/>
                <a:gd name="f17" fmla="*/ f4 1 1265932"/>
                <a:gd name="f18" fmla="+- f7 0 f5"/>
                <a:gd name="f19" fmla="+- f6 0 f5"/>
                <a:gd name="f20" fmla="*/ f15 f0 1"/>
                <a:gd name="f21" fmla="*/ f19 1 1329435"/>
                <a:gd name="f22" fmla="*/ f18 1 1265932"/>
                <a:gd name="f23" fmla="*/ 0 f19 1"/>
                <a:gd name="f24" fmla="*/ 632966 f18 1"/>
                <a:gd name="f25" fmla="*/ 664718 f19 1"/>
                <a:gd name="f26" fmla="*/ 0 f18 1"/>
                <a:gd name="f27" fmla="*/ 1329436 f19 1"/>
                <a:gd name="f28" fmla="*/ 1265932 f18 1"/>
                <a:gd name="f29" fmla="*/ f20 1 f2"/>
                <a:gd name="f30" fmla="*/ f23 1 1329435"/>
                <a:gd name="f31" fmla="*/ f24 1 1265932"/>
                <a:gd name="f32" fmla="*/ f25 1 1329435"/>
                <a:gd name="f33" fmla="*/ f26 1 1265932"/>
                <a:gd name="f34" fmla="*/ f27 1 1329435"/>
                <a:gd name="f35" fmla="*/ f28 1 1265932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329435" h="126593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7256" tIns="221540" rIns="177256" bIns="474729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◉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CE7B6C3C-68A0-41CA-8DA7-1EC753257471}"/>
                </a:ext>
              </a:extLst>
            </p:cNvPr>
            <p:cNvSpPr/>
            <p:nvPr/>
          </p:nvSpPr>
          <p:spPr>
            <a:xfrm>
              <a:off x="8438897" y="2675104"/>
              <a:ext cx="3251332" cy="3334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1330"/>
                <a:gd name="f7" fmla="val 3334375"/>
                <a:gd name="f8" fmla="val 1667188"/>
                <a:gd name="f9" fmla="val 746425"/>
                <a:gd name="f10" fmla="val 727835"/>
                <a:gd name="f11" fmla="val 1625665"/>
                <a:gd name="f12" fmla="val 2523495"/>
                <a:gd name="f13" fmla="val 2587951"/>
                <a:gd name="f14" fmla="val 3334376"/>
                <a:gd name="f15" fmla="+- 0 0 -90"/>
                <a:gd name="f16" fmla="*/ f3 1 3251330"/>
                <a:gd name="f17" fmla="*/ f4 1 3334375"/>
                <a:gd name="f18" fmla="+- f7 0 f5"/>
                <a:gd name="f19" fmla="+- f6 0 f5"/>
                <a:gd name="f20" fmla="*/ f15 f0 1"/>
                <a:gd name="f21" fmla="*/ f19 1 3251330"/>
                <a:gd name="f22" fmla="*/ f18 1 3334375"/>
                <a:gd name="f23" fmla="*/ 0 f19 1"/>
                <a:gd name="f24" fmla="*/ 1667188 f18 1"/>
                <a:gd name="f25" fmla="*/ 1625665 f19 1"/>
                <a:gd name="f26" fmla="*/ 0 f18 1"/>
                <a:gd name="f27" fmla="*/ 3251330 f19 1"/>
                <a:gd name="f28" fmla="*/ 3334376 f18 1"/>
                <a:gd name="f29" fmla="*/ f20 1 f2"/>
                <a:gd name="f30" fmla="*/ f23 1 3251330"/>
                <a:gd name="f31" fmla="*/ f24 1 3334375"/>
                <a:gd name="f32" fmla="*/ f25 1 3251330"/>
                <a:gd name="f33" fmla="*/ f26 1 3334375"/>
                <a:gd name="f34" fmla="*/ f27 1 3251330"/>
                <a:gd name="f35" fmla="*/ f28 1 333437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3251330" h="333437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94364" tIns="861383" rIns="306168" bIns="639092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           ◉</a:t>
              </a: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B8CCA325-0C0E-4FA4-B75C-8EC7EB49EB37}"/>
                </a:ext>
              </a:extLst>
            </p:cNvPr>
            <p:cNvSpPr/>
            <p:nvPr/>
          </p:nvSpPr>
          <p:spPr>
            <a:xfrm>
              <a:off x="7038822" y="3103930"/>
              <a:ext cx="2476734" cy="2476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6732"/>
                <a:gd name="f7" fmla="val 1238366"/>
                <a:gd name="f8" fmla="val 554435"/>
                <a:gd name="f9" fmla="val 1922297"/>
                <a:gd name="f10" fmla="+- 0 0 -90"/>
                <a:gd name="f11" fmla="*/ f3 1 2476732"/>
                <a:gd name="f12" fmla="*/ f4 1 2476732"/>
                <a:gd name="f13" fmla="+- f6 0 f5"/>
                <a:gd name="f14" fmla="*/ f10 f0 1"/>
                <a:gd name="f15" fmla="*/ f13 1 2476732"/>
                <a:gd name="f16" fmla="*/ 0 f13 1"/>
                <a:gd name="f17" fmla="*/ 1238366 f13 1"/>
                <a:gd name="f18" fmla="*/ 2476732 f13 1"/>
                <a:gd name="f19" fmla="*/ f14 1 f2"/>
                <a:gd name="f20" fmla="*/ f16 1 2476732"/>
                <a:gd name="f21" fmla="*/ f17 1 2476732"/>
                <a:gd name="f22" fmla="*/ f18 1 247673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476732" h="247673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226" tIns="639823" rIns="757470" bIns="47471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         ◉</a:t>
              </a:r>
            </a:p>
          </p:txBody>
        </p:sp>
      </p:grpSp>
      <p:pic>
        <p:nvPicPr>
          <p:cNvPr id="9" name="Obrázek 10">
            <a:extLst>
              <a:ext uri="{FF2B5EF4-FFF2-40B4-BE49-F238E27FC236}">
                <a16:creationId xmlns:a16="http://schemas.microsoft.com/office/drawing/2014/main" id="{03CA4AEA-92AB-492F-85FF-8C8ADCE5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3461" y="1417127"/>
            <a:ext cx="1706937" cy="12446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Obdélník 5">
            <a:extLst>
              <a:ext uri="{FF2B5EF4-FFF2-40B4-BE49-F238E27FC236}">
                <a16:creationId xmlns:a16="http://schemas.microsoft.com/office/drawing/2014/main" id="{20DD220C-9F83-4878-92B0-BC2278598CC8}"/>
              </a:ext>
            </a:extLst>
          </p:cNvPr>
          <p:cNvSpPr/>
          <p:nvPr/>
        </p:nvSpPr>
        <p:spPr>
          <a:xfrm>
            <a:off x="670109" y="3066044"/>
            <a:ext cx="6368713" cy="15081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000000"/>
                </a:solidFill>
                <a:latin typeface="Calibri"/>
              </a:rPr>
              <a:t>Družice vysílají elektromagnetické vlny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Doba – vzdálenost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>
            <a:extLst>
              <a:ext uri="{FF2B5EF4-FFF2-40B4-BE49-F238E27FC236}">
                <a16:creationId xmlns:a16="http://schemas.microsoft.com/office/drawing/2014/main" id="{45E858B3-E4F9-4017-93F8-609E6645EA4C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4">
            <a:extLst>
              <a:ext uri="{FF2B5EF4-FFF2-40B4-BE49-F238E27FC236}">
                <a16:creationId xmlns:a16="http://schemas.microsoft.com/office/drawing/2014/main" id="{1714F1EA-883E-4F5B-A523-569B1794687A}"/>
              </a:ext>
            </a:extLst>
          </p:cNvPr>
          <p:cNvSpPr/>
          <p:nvPr/>
        </p:nvSpPr>
        <p:spPr>
          <a:xfrm>
            <a:off x="2875550" y="329284"/>
            <a:ext cx="9111913" cy="123523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GPS kreativně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AEE3E0E3-93E1-48CA-8A70-7201F9FC3CF4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3">
              <a:extLst>
                <a:ext uri="{FF2B5EF4-FFF2-40B4-BE49-F238E27FC236}">
                  <a16:creationId xmlns:a16="http://schemas.microsoft.com/office/drawing/2014/main" id="{242DFF27-ED61-4B16-9FCF-6229C548452F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E5CD4B67-845E-4DC9-8BDC-A16327A5CC02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Úkol 3</a:t>
              </a:r>
            </a:p>
          </p:txBody>
        </p:sp>
      </p:grpSp>
      <p:sp>
        <p:nvSpPr>
          <p:cNvPr id="9" name="Obdélník 5">
            <a:extLst>
              <a:ext uri="{FF2B5EF4-FFF2-40B4-BE49-F238E27FC236}">
                <a16:creationId xmlns:a16="http://schemas.microsoft.com/office/drawing/2014/main" id="{B1911664-F02E-4258-AE3B-C368756E734B}"/>
              </a:ext>
            </a:extLst>
          </p:cNvPr>
          <p:cNvSpPr/>
          <p:nvPr/>
        </p:nvSpPr>
        <p:spPr>
          <a:xfrm>
            <a:off x="3168313" y="2540075"/>
            <a:ext cx="8414087" cy="36132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GPS kreativním způsobem</a:t>
            </a: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Pro</a:t>
            </a:r>
            <a:r>
              <a:rPr lang="cs-CZ" sz="4000" b="1" kern="0" dirty="0">
                <a:solidFill>
                  <a:srgbClr val="000000"/>
                </a:solidFill>
                <a:latin typeface="Calibri"/>
              </a:rPr>
              <a:t>fese využívající GPS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Aplikace s GPS</a:t>
            </a:r>
          </a:p>
        </p:txBody>
      </p:sp>
      <p:sp>
        <p:nvSpPr>
          <p:cNvPr id="11" name="Ovál 7">
            <a:extLst>
              <a:ext uri="{FF2B5EF4-FFF2-40B4-BE49-F238E27FC236}">
                <a16:creationId xmlns:a16="http://schemas.microsoft.com/office/drawing/2014/main" id="{4DF29CD6-5B4F-4712-8252-27FABDD1E722}"/>
              </a:ext>
            </a:extLst>
          </p:cNvPr>
          <p:cNvSpPr/>
          <p:nvPr/>
        </p:nvSpPr>
        <p:spPr>
          <a:xfrm>
            <a:off x="2013280" y="2791324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1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Ovál 8">
            <a:extLst>
              <a:ext uri="{FF2B5EF4-FFF2-40B4-BE49-F238E27FC236}">
                <a16:creationId xmlns:a16="http://schemas.microsoft.com/office/drawing/2014/main" id="{EBEB0C60-8DA4-4DA2-850D-900E83E8DE6A}"/>
              </a:ext>
            </a:extLst>
          </p:cNvPr>
          <p:cNvSpPr/>
          <p:nvPr/>
        </p:nvSpPr>
        <p:spPr>
          <a:xfrm>
            <a:off x="2013280" y="4029166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2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Ovál 9">
            <a:extLst>
              <a:ext uri="{FF2B5EF4-FFF2-40B4-BE49-F238E27FC236}">
                <a16:creationId xmlns:a16="http://schemas.microsoft.com/office/drawing/2014/main" id="{1C28568E-6CB6-442F-AA30-BDDEF640EB62}"/>
              </a:ext>
            </a:extLst>
          </p:cNvPr>
          <p:cNvSpPr/>
          <p:nvPr/>
        </p:nvSpPr>
        <p:spPr>
          <a:xfrm>
            <a:off x="2013280" y="5267008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>
                <a:solidFill>
                  <a:srgbClr val="FFFFFF"/>
                </a:solidFill>
                <a:latin typeface="Calibri"/>
              </a:rPr>
              <a:t>3</a:t>
            </a:r>
            <a:endParaRPr lang="cs-CZ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97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Anna</cp:lastModifiedBy>
  <cp:revision>7</cp:revision>
  <dcterms:created xsi:type="dcterms:W3CDTF">2019-09-22T15:58:42Z</dcterms:created>
  <dcterms:modified xsi:type="dcterms:W3CDTF">2020-08-26T16:34:43Z</dcterms:modified>
</cp:coreProperties>
</file>