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2" r:id="rId3"/>
    <p:sldId id="263" r:id="rId4"/>
    <p:sldId id="264" r:id="rId5"/>
    <p:sldId id="265" r:id="rId6"/>
    <p:sldId id="266" r:id="rId7"/>
    <p:sldId id="257" r:id="rId8"/>
    <p:sldId id="260" r:id="rId9"/>
    <p:sldId id="267" r:id="rId10"/>
    <p:sldId id="259" r:id="rId11"/>
    <p:sldId id="261" r:id="rId12"/>
    <p:sldId id="268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4F7C-FF49-4BDB-AC44-F04804CE56EE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1FC2-9484-4FF1-B777-773B62855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1245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4F7C-FF49-4BDB-AC44-F04804CE56EE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1FC2-9484-4FF1-B777-773B62855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2642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4F7C-FF49-4BDB-AC44-F04804CE56EE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1FC2-9484-4FF1-B777-773B62855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2515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4F7C-FF49-4BDB-AC44-F04804CE56EE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1FC2-9484-4FF1-B777-773B62855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4319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4F7C-FF49-4BDB-AC44-F04804CE56EE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1FC2-9484-4FF1-B777-773B62855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32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4F7C-FF49-4BDB-AC44-F04804CE56EE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1FC2-9484-4FF1-B777-773B62855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6589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4F7C-FF49-4BDB-AC44-F04804CE56EE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1FC2-9484-4FF1-B777-773B62855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1927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4F7C-FF49-4BDB-AC44-F04804CE56EE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1FC2-9484-4FF1-B777-773B62855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2450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4F7C-FF49-4BDB-AC44-F04804CE56EE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1FC2-9484-4FF1-B777-773B62855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921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4F7C-FF49-4BDB-AC44-F04804CE56EE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1FC2-9484-4FF1-B777-773B62855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2250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4F7C-FF49-4BDB-AC44-F04804CE56EE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1FC2-9484-4FF1-B777-773B62855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0302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54F7C-FF49-4BDB-AC44-F04804CE56EE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91FC2-9484-4FF1-B777-773B62855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482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fhQnLx2szQ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John_of_Toledo" TargetMode="External"/><Relationship Id="rId2" Type="http://schemas.openxmlformats.org/officeDocument/2006/relationships/hyperlink" Target="http://cs.wikipedia.org/wiki/Cisterci%C3%A1ck%C3%BD_%C5%99%C3%A1d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William_Whiston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KONEC SVĚTA!!!!!!!!!!!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27F3EDC-13CB-4F8F-BDAD-D1109A79B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249" y="179921"/>
            <a:ext cx="4049137" cy="382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7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Možné scénáře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Přijde Antikrist</a:t>
            </a:r>
          </a:p>
          <a:p>
            <a:r>
              <a:rPr lang="cs-CZ" dirty="0"/>
              <a:t>Vrátí se Ježíš Kristus</a:t>
            </a:r>
          </a:p>
          <a:p>
            <a:r>
              <a:rPr lang="cs-CZ" dirty="0"/>
              <a:t>Objeví se planeta </a:t>
            </a:r>
            <a:r>
              <a:rPr lang="cs-CZ" dirty="0" err="1"/>
              <a:t>Niburu</a:t>
            </a:r>
            <a:r>
              <a:rPr lang="cs-CZ" dirty="0"/>
              <a:t> (neboli planeta X) a narazí do Země</a:t>
            </a:r>
          </a:p>
          <a:p>
            <a:r>
              <a:rPr lang="cs-CZ" dirty="0"/>
              <a:t>Mimozemšťané zničí naší civilizaci anebo rovnou celou planetu</a:t>
            </a:r>
          </a:p>
          <a:p>
            <a:r>
              <a:rPr lang="cs-CZ" dirty="0"/>
              <a:t>Srážka s meteoritem</a:t>
            </a:r>
          </a:p>
          <a:p>
            <a:r>
              <a:rPr lang="cs-CZ" dirty="0"/>
              <a:t>Přelidnění, hladomor, nedostatek vody</a:t>
            </a:r>
          </a:p>
          <a:p>
            <a:r>
              <a:rPr lang="cs-CZ" dirty="0"/>
              <a:t>Třetí světová (nukleární) válka</a:t>
            </a:r>
          </a:p>
          <a:p>
            <a:r>
              <a:rPr lang="cs-CZ" dirty="0"/>
              <a:t>Nukleární nehoda velkých rozměrů</a:t>
            </a:r>
          </a:p>
          <a:p>
            <a:r>
              <a:rPr lang="cs-CZ" dirty="0"/>
              <a:t>Plasty a plastové odpadky zničí život v oceánech a následně na celé Zemi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626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 </a:t>
            </a:r>
            <a:r>
              <a:rPr lang="en-US" dirty="0" err="1"/>
              <a:t>konci</a:t>
            </a:r>
            <a:r>
              <a:rPr lang="en-US" dirty="0"/>
              <a:t> </a:t>
            </a:r>
            <a:r>
              <a:rPr lang="en-US" dirty="0" err="1"/>
              <a:t>sv</a:t>
            </a:r>
            <a:r>
              <a:rPr lang="cs-CZ" dirty="0" err="1"/>
              <a:t>ěta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https://www.youtube.com/watch?v=sfhQnLx2szQ</a:t>
            </a:r>
            <a:endParaRPr lang="cs-CZ" dirty="0"/>
          </a:p>
          <a:p>
            <a:r>
              <a:rPr lang="cs-CZ" dirty="0"/>
              <a:t>Čas 45 minut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4400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Konec.</a:t>
            </a:r>
          </a:p>
        </p:txBody>
      </p:sp>
    </p:spTree>
    <p:extLst>
      <p:ext uri="{BB962C8B-B14F-4D97-AF65-F5344CB8AC3E}">
        <p14:creationId xmlns:p14="http://schemas.microsoft.com/office/powerpoint/2010/main" val="10615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Pár obrázků na úvod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Konec světa 1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D525DF-DDEE-4201-AFE4-3866B86CC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046" y="4454013"/>
            <a:ext cx="4950309" cy="258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93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Konec světa 2</a:t>
            </a:r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7BA115ED-6FB6-4ED0-B2CA-107337801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248" y="-322797"/>
            <a:ext cx="3263503" cy="4351338"/>
          </a:xfrm>
          <a:prstGeom prst="rect">
            <a:avLst/>
          </a:prstGeo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82959B3-53D1-4180-AE36-8321FCC69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8202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Konec světa 3</a:t>
            </a:r>
          </a:p>
        </p:txBody>
      </p:sp>
      <p:pic>
        <p:nvPicPr>
          <p:cNvPr id="7" name="Zástupný obsah 4">
            <a:extLst>
              <a:ext uri="{FF2B5EF4-FFF2-40B4-BE49-F238E27FC236}">
                <a16:creationId xmlns:a16="http://schemas.microsoft.com/office/drawing/2014/main" id="{1A137C93-0BFD-47CB-9619-9FD1373C7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81" y="1123441"/>
            <a:ext cx="615664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08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Konec světa 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48357D8-5936-4CB8-81D5-3783688DA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9266" y="542736"/>
            <a:ext cx="6233468" cy="350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60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Konec světa 5</a:t>
            </a:r>
          </a:p>
        </p:txBody>
      </p:sp>
      <p:pic>
        <p:nvPicPr>
          <p:cNvPr id="6" name="Zástupný obsah 4">
            <a:extLst>
              <a:ext uri="{FF2B5EF4-FFF2-40B4-BE49-F238E27FC236}">
                <a16:creationId xmlns:a16="http://schemas.microsoft.com/office/drawing/2014/main" id="{1B93B6B9-5167-4CF4-8BA6-910537CFD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531" y="3429000"/>
            <a:ext cx="7909614" cy="363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44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Konec světa </a:t>
            </a:r>
            <a:r>
              <a:rPr lang="cs-CZ" dirty="0"/>
              <a:t>- </a:t>
            </a:r>
            <a:r>
              <a:rPr lang="cs-CZ" b="1" dirty="0">
                <a:solidFill>
                  <a:srgbClr val="00B050"/>
                </a:solidFill>
                <a:latin typeface="Arial Narrow" panose="020B0606020202030204" pitchFamily="34" charset="0"/>
              </a:rPr>
              <a:t>přehled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000" dirty="0"/>
              <a:t>Římané věřili, že jejich civilizace zanikne 120 let po založení města (= 514 </a:t>
            </a:r>
            <a:r>
              <a:rPr lang="cs-CZ" sz="1000" dirty="0" err="1"/>
              <a:t>př.n.l</a:t>
            </a:r>
            <a:r>
              <a:rPr lang="cs-CZ" sz="1000" dirty="0"/>
              <a:t>)</a:t>
            </a:r>
          </a:p>
          <a:p>
            <a:r>
              <a:rPr lang="cs-CZ" sz="1000" dirty="0"/>
              <a:t>biskup </a:t>
            </a:r>
            <a:r>
              <a:rPr lang="cs-CZ" sz="1000" b="1" dirty="0" err="1"/>
              <a:t>Hilarius</a:t>
            </a:r>
            <a:r>
              <a:rPr lang="cs-CZ" sz="1000" b="1" dirty="0"/>
              <a:t> z </a:t>
            </a:r>
            <a:r>
              <a:rPr lang="cs-CZ" sz="1000" b="1" dirty="0" err="1"/>
              <a:t>Poitiers</a:t>
            </a:r>
            <a:r>
              <a:rPr lang="cs-CZ" sz="1000" dirty="0"/>
              <a:t> předpověděl zánik světa na rok 365 n. l.</a:t>
            </a:r>
          </a:p>
          <a:p>
            <a:r>
              <a:rPr lang="cs-CZ" sz="1000" b="1" dirty="0"/>
              <a:t>Martin z </a:t>
            </a:r>
            <a:r>
              <a:rPr lang="cs-CZ" sz="1000" b="1" dirty="0" err="1"/>
              <a:t>Tours</a:t>
            </a:r>
            <a:r>
              <a:rPr lang="cs-CZ" sz="1000" dirty="0"/>
              <a:t> byl přesvědčen, že apokalypsa nastane někdy mezi roky 375 a 400.</a:t>
            </a:r>
          </a:p>
          <a:p>
            <a:r>
              <a:rPr lang="cs-CZ" sz="1000" dirty="0"/>
              <a:t>Doslova masovou hysterii vyvolal blížící se rok 1000</a:t>
            </a:r>
          </a:p>
          <a:p>
            <a:r>
              <a:rPr lang="cs-CZ" sz="1000" dirty="0"/>
              <a:t>Další odhad byl na rok 1033, tedy rovných 1000 let po Kristově ukřižování</a:t>
            </a:r>
          </a:p>
          <a:p>
            <a:r>
              <a:rPr lang="cs-CZ" sz="1000" dirty="0"/>
              <a:t>anglický </a:t>
            </a:r>
            <a:r>
              <a:rPr lang="cs-CZ" sz="1000" dirty="0">
                <a:hlinkClick r:id="rId2"/>
              </a:rPr>
              <a:t>cisterciácký</a:t>
            </a:r>
            <a:r>
              <a:rPr lang="cs-CZ" sz="1000" dirty="0"/>
              <a:t> opat </a:t>
            </a:r>
            <a:r>
              <a:rPr lang="cs-CZ" sz="1000" dirty="0">
                <a:hlinkClick r:id="rId3"/>
              </a:rPr>
              <a:t>John z Toleda</a:t>
            </a:r>
            <a:r>
              <a:rPr lang="cs-CZ" sz="1000" dirty="0"/>
              <a:t> (? až 1275). Z postavení planet ho stanovil na rok 1286.</a:t>
            </a:r>
          </a:p>
          <a:p>
            <a:r>
              <a:rPr lang="cs-CZ" sz="1000" dirty="0"/>
              <a:t>dominikánský mnich a filozof </a:t>
            </a:r>
            <a:r>
              <a:rPr lang="cs-CZ" sz="1000" b="1" dirty="0" err="1"/>
              <a:t>Tommaso</a:t>
            </a:r>
            <a:r>
              <a:rPr lang="cs-CZ" sz="1000" b="1" dirty="0"/>
              <a:t> </a:t>
            </a:r>
            <a:r>
              <a:rPr lang="cs-CZ" sz="1000" b="1" dirty="0" err="1"/>
              <a:t>Campanella</a:t>
            </a:r>
            <a:r>
              <a:rPr lang="cs-CZ" sz="1000" dirty="0"/>
              <a:t>, který předpověděl, že v roce 1603 se Země srazí se Sluncem</a:t>
            </a:r>
          </a:p>
          <a:p>
            <a:r>
              <a:rPr lang="cs-CZ" sz="1000" dirty="0"/>
              <a:t>apokalyptické scénáře začaly rojit například před rokem 1666 (666 je považováno za číslo satana), kdy navíc mnoho lidí věřilo, že velký požár Londýna v září 1666 zvěstuje poslední den.</a:t>
            </a:r>
          </a:p>
          <a:p>
            <a:r>
              <a:rPr lang="cs-CZ" sz="1000" dirty="0"/>
              <a:t>Více na https://www.e15.cz/magazin/konec-sveta-byl-v-minulosti-jiz-mnohokrat-odlozen-940342</a:t>
            </a:r>
          </a:p>
          <a:p>
            <a:r>
              <a:rPr lang="cs-CZ" sz="1000" dirty="0"/>
              <a:t>matematik </a:t>
            </a:r>
            <a:r>
              <a:rPr lang="cs-CZ" sz="1000" dirty="0">
                <a:hlinkClick r:id="rId4"/>
              </a:rPr>
              <a:t>William </a:t>
            </a:r>
            <a:r>
              <a:rPr lang="cs-CZ" sz="1000" dirty="0" err="1">
                <a:hlinkClick r:id="rId4"/>
              </a:rPr>
              <a:t>Whiston</a:t>
            </a:r>
            <a:r>
              <a:rPr lang="cs-CZ" sz="1000" dirty="0"/>
              <a:t> (1667-1752) vypočítal zánik Země po kolizi s kometou na 16. říjen roku 1736.</a:t>
            </a:r>
          </a:p>
          <a:p>
            <a:r>
              <a:rPr lang="cs-CZ" sz="1000" dirty="0"/>
              <a:t>Francouzský astronom Camille </a:t>
            </a:r>
            <a:r>
              <a:rPr lang="cs-CZ" sz="1000" dirty="0" err="1"/>
              <a:t>Fammarion</a:t>
            </a:r>
            <a:r>
              <a:rPr lang="cs-CZ" sz="1000" dirty="0"/>
              <a:t> (1842-1925) vyděsil svět v roce 1910, kdy se ke Slunci vracela slavná Halleyova kometa.</a:t>
            </a:r>
          </a:p>
          <a:p>
            <a:r>
              <a:rPr lang="cs-CZ" sz="1000" dirty="0"/>
              <a:t>Svědkové Jehovovi předpověděli konec světa 17x (konkrétně na roky 1906, 1910, 1914, 1915, 1917, 1918, 1920, 1921, 1925, 1926, 1928, 1932, 1935, 1940, 1951, 1975 a 2000)</a:t>
            </a:r>
          </a:p>
          <a:p>
            <a:r>
              <a:rPr lang="cs-CZ" sz="1000" dirty="0"/>
              <a:t>Už od poloviny 90. let panovaly velké obavy, co se 1. ledna 2000 stane s počítačovými programy a katastrofické scénáře předpokládaly možné havárie elektráren i pozemního a leteckého provozu, což by způsobilo kataklyzma globálních rozměrů.</a:t>
            </a:r>
          </a:p>
          <a:p>
            <a:r>
              <a:rPr lang="cs-CZ" sz="1000" dirty="0"/>
              <a:t>21. prosinec roku 2012 </a:t>
            </a:r>
          </a:p>
          <a:p>
            <a:endParaRPr lang="cs-CZ" sz="1000" dirty="0"/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65713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latin typeface="Papyrus" panose="03070502060502030205" pitchFamily="66" charset="0"/>
              </a:rPr>
              <a:t>Konec světa v budoucnosti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Newton to spočítal podle knihy proroka Daniela na rok 2060</a:t>
            </a:r>
          </a:p>
          <a:p>
            <a:r>
              <a:rPr lang="cs-CZ" dirty="0"/>
              <a:t> </a:t>
            </a:r>
            <a:r>
              <a:rPr lang="cs-CZ" sz="2000" dirty="0"/>
              <a:t>Podle Talmudu by měl přijít Mesiáš šest tisíc let od stvoření Adama a svět by měl být zničen o tisíc let později. To znamená, že začátek konce Země by měl startovat rokem 2240 a její definitivní zánik by měl nastat roku 3240</a:t>
            </a:r>
          </a:p>
          <a:p>
            <a:r>
              <a:rPr lang="cs-CZ" dirty="0">
                <a:latin typeface="Bahnschrift SemiBold" panose="020B0502040204020203" pitchFamily="34" charset="0"/>
              </a:rPr>
              <a:t>Podle svaté knihy islámu nastane konec světa roku 2280</a:t>
            </a:r>
          </a:p>
          <a:p>
            <a:r>
              <a:rPr lang="cs-CZ" dirty="0" err="1">
                <a:latin typeface="Book Antiqua" panose="02040602050305030304" pitchFamily="18" charset="0"/>
              </a:rPr>
              <a:t>Nostradamus</a:t>
            </a:r>
            <a:r>
              <a:rPr lang="cs-CZ" dirty="0">
                <a:latin typeface="Book Antiqua" panose="02040602050305030304" pitchFamily="18" charset="0"/>
              </a:rPr>
              <a:t> to spočítal na rok 3979</a:t>
            </a:r>
          </a:p>
          <a:p>
            <a:r>
              <a:rPr lang="cs-CZ" dirty="0"/>
              <a:t> Baba </a:t>
            </a:r>
            <a:r>
              <a:rPr lang="cs-CZ" dirty="0" err="1"/>
              <a:t>Vanga</a:t>
            </a:r>
            <a:r>
              <a:rPr lang="cs-CZ" dirty="0"/>
              <a:t>, jak jí říkali doma v Bulharsku, celým jménem </a:t>
            </a:r>
            <a:r>
              <a:rPr lang="cs-CZ" dirty="0" err="1"/>
              <a:t>Vangelia</a:t>
            </a:r>
            <a:r>
              <a:rPr lang="cs-CZ" dirty="0"/>
              <a:t> </a:t>
            </a:r>
            <a:r>
              <a:rPr lang="cs-CZ" dirty="0" err="1"/>
              <a:t>Pandeva</a:t>
            </a:r>
            <a:r>
              <a:rPr lang="cs-CZ" dirty="0"/>
              <a:t> Dimitrovová, předpověděla konec na rok 5079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1607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Nostradamus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 err="1"/>
              <a:t>Nostramadamus</a:t>
            </a:r>
            <a:r>
              <a:rPr lang="cs-CZ" dirty="0"/>
              <a:t> je velmi populární osoba, co se týče předpovědí budoucnosti</a:t>
            </a:r>
          </a:p>
          <a:p>
            <a:r>
              <a:rPr lang="cs-CZ" dirty="0"/>
              <a:t>Kdo to vlastně byl?</a:t>
            </a:r>
          </a:p>
          <a:p>
            <a:r>
              <a:rPr lang="cs-CZ" dirty="0"/>
              <a:t>Michel de </a:t>
            </a:r>
            <a:r>
              <a:rPr lang="cs-CZ" dirty="0" err="1"/>
              <a:t>Nostredame</a:t>
            </a:r>
            <a:r>
              <a:rPr lang="cs-CZ" dirty="0"/>
              <a:t> zvaný </a:t>
            </a:r>
            <a:r>
              <a:rPr lang="cs-CZ" dirty="0" err="1"/>
              <a:t>Nostradamus</a:t>
            </a:r>
            <a:r>
              <a:rPr lang="cs-CZ" dirty="0"/>
              <a:t> (* 14. prosince/24. prosince - </a:t>
            </a:r>
            <a:r>
              <a:rPr lang="cs-CZ" dirty="0" err="1"/>
              <a:t>gregor</a:t>
            </a:r>
            <a:r>
              <a:rPr lang="cs-CZ" dirty="0"/>
              <a:t>. kal. 1503 Saint-</a:t>
            </a:r>
            <a:r>
              <a:rPr lang="cs-CZ" dirty="0" err="1"/>
              <a:t>Rémy</a:t>
            </a:r>
            <a:r>
              <a:rPr lang="cs-CZ" dirty="0"/>
              <a:t>-de-Provence – 2. července/12. červenec </a:t>
            </a:r>
            <a:r>
              <a:rPr lang="cs-CZ" dirty="0" err="1"/>
              <a:t>greg.kal</a:t>
            </a:r>
            <a:r>
              <a:rPr lang="cs-CZ" dirty="0"/>
              <a:t>. 1566 Salon-de-Provence) byl francouzský lékař, proslul jako věštec. Narodil se v rodině Židů, kteří konvertovali ke křesťanství. V patnácti letech, kdy studoval v Avignonu, měl již zkušenosti s astrologií. Roku 1529 začal studovat lékařskou vědu na univerzitě v </a:t>
            </a:r>
            <a:r>
              <a:rPr lang="cs-CZ" dirty="0" err="1"/>
              <a:t>Montpellieru</a:t>
            </a:r>
            <a:r>
              <a:rPr lang="cs-CZ" dirty="0"/>
              <a:t> (věnoval se zejm. starým lékařským a filozofickým textům, anatomii a lékopisu), ale byl ze studia vyloučen. Později se zdokonaloval v </a:t>
            </a:r>
            <a:r>
              <a:rPr lang="cs-CZ" dirty="0" err="1"/>
              <a:t>Agenu</a:t>
            </a:r>
            <a:r>
              <a:rPr lang="cs-CZ" dirty="0"/>
              <a:t> pod dohledem lékaře a filologa </a:t>
            </a:r>
            <a:r>
              <a:rPr lang="cs-CZ" dirty="0" err="1"/>
              <a:t>Julese</a:t>
            </a:r>
            <a:r>
              <a:rPr lang="cs-CZ" dirty="0"/>
              <a:t>-Césara </a:t>
            </a:r>
            <a:r>
              <a:rPr lang="cs-CZ" dirty="0" err="1"/>
              <a:t>Scaligera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Jeho manželka a dvě děti podlehly morové epidemii. Po jejich smrti počal </a:t>
            </a:r>
            <a:r>
              <a:rPr lang="cs-CZ" dirty="0" err="1"/>
              <a:t>Nostradamus</a:t>
            </a:r>
            <a:r>
              <a:rPr lang="cs-CZ" dirty="0"/>
              <a:t> studovat morovou problematiku v </a:t>
            </a:r>
            <a:r>
              <a:rPr lang="cs-CZ" dirty="0" err="1"/>
              <a:t>Marseilles</a:t>
            </a:r>
            <a:r>
              <a:rPr lang="cs-CZ" dirty="0"/>
              <a:t> a v </a:t>
            </a:r>
            <a:r>
              <a:rPr lang="cs-CZ" dirty="0" err="1"/>
              <a:t>Aix</a:t>
            </a:r>
            <a:r>
              <a:rPr lang="cs-CZ" dirty="0"/>
              <a:t>-en-Provence. Stal se z něj odborník, který na rozdíl od většiny současníků nevěřil, že mor je nezvratným Božím trestem. Snažil se vyrobit lék na bázi cypřiše, kosatce, červené růže a dalších složek. Tvrdil, že všichni, kdo si směsí potřou rty, jsou před morem chráněni. Navrhoval hygienická opatření, radil polévat vše octem a výtažky z rostlin kvůli dezinfekci, chránit si nos a ústa, mýt si ruce před jídlem atp.</a:t>
            </a:r>
          </a:p>
          <a:p>
            <a:endParaRPr lang="cs-CZ" dirty="0"/>
          </a:p>
          <a:p>
            <a:r>
              <a:rPr lang="cs-CZ" dirty="0"/>
              <a:t>Stejně jako všichni tehdejší lékaři opíral se </a:t>
            </a:r>
            <a:r>
              <a:rPr lang="cs-CZ" dirty="0" err="1"/>
              <a:t>Nostradamus</a:t>
            </a:r>
            <a:r>
              <a:rPr lang="cs-CZ" dirty="0"/>
              <a:t> při určování příčin nemoci o astrologii. V té době se věřilo, že všechny části těla jsou ovlivněny pohybem planet a jejich konstelací. Na hvězdách zakládá svá proroctví. Když v jednom z nich předpověděl téměř přesně smrt Jindřicha II., získal si důvěru Kateřiny </a:t>
            </a:r>
            <a:r>
              <a:rPr lang="cs-CZ" dirty="0" err="1"/>
              <a:t>Medičejské</a:t>
            </a:r>
            <a:r>
              <a:rPr lang="cs-CZ" dirty="0"/>
              <a:t>, která jej přijala do svých služeb. Vrcholu kariéry dosáhl roku 1564, kdy byl jmenován dvorním lékařem a rádcem krále Karla IX. O dva roky později </a:t>
            </a:r>
            <a:r>
              <a:rPr lang="cs-CZ" dirty="0" err="1"/>
              <a:t>Nostradamus</a:t>
            </a:r>
            <a:r>
              <a:rPr lang="cs-CZ" dirty="0"/>
              <a:t> umírá v Salon-de-Provence jako jeden z nejuznávanějších mužů francouzského království. </a:t>
            </a:r>
          </a:p>
        </p:txBody>
      </p:sp>
    </p:spTree>
    <p:extLst>
      <p:ext uri="{BB962C8B-B14F-4D97-AF65-F5344CB8AC3E}">
        <p14:creationId xmlns:p14="http://schemas.microsoft.com/office/powerpoint/2010/main" val="289679759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37637</TotalTime>
  <Words>824</Words>
  <Application>Microsoft Office PowerPoint</Application>
  <PresentationFormat>Širokoúhlá obrazovka</PresentationFormat>
  <Paragraphs>50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20" baseType="lpstr">
      <vt:lpstr>Arial</vt:lpstr>
      <vt:lpstr>Arial Narrow</vt:lpstr>
      <vt:lpstr>Bahnschrift SemiBold</vt:lpstr>
      <vt:lpstr>Book Antiqua</vt:lpstr>
      <vt:lpstr>Calibri</vt:lpstr>
      <vt:lpstr>Calibri Light</vt:lpstr>
      <vt:lpstr>Papyrus</vt:lpstr>
      <vt:lpstr>Motiv Office</vt:lpstr>
      <vt:lpstr>KONEC SVĚTA!!!!!!!!!!!</vt:lpstr>
      <vt:lpstr>Pár obrázků na úvod</vt:lpstr>
      <vt:lpstr>Konec světa 2</vt:lpstr>
      <vt:lpstr>Konec světa 3</vt:lpstr>
      <vt:lpstr>Konec světa 4</vt:lpstr>
      <vt:lpstr>Konec světa 5</vt:lpstr>
      <vt:lpstr>Konec světa - přehled</vt:lpstr>
      <vt:lpstr>Konec světa v budoucnosti</vt:lpstr>
      <vt:lpstr>Nostradamus</vt:lpstr>
      <vt:lpstr>Možné scénáře</vt:lpstr>
      <vt:lpstr>Video o konci světa</vt:lpstr>
      <vt:lpstr>Konec.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KONEC SVĚTA</dc:title>
  <dc:creator>Robert</dc:creator>
  <cp:lastModifiedBy>Anna</cp:lastModifiedBy>
  <cp:revision>16</cp:revision>
  <dcterms:created xsi:type="dcterms:W3CDTF">2018-09-05T11:18:55Z</dcterms:created>
  <dcterms:modified xsi:type="dcterms:W3CDTF">2020-06-10T13:45:01Z</dcterms:modified>
</cp:coreProperties>
</file>