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3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9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9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7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49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1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8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7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6CE34112-1DF7-4BD0-9027-D97B1C6F7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8" y="2751222"/>
            <a:ext cx="5733991" cy="382266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4967BB0-6ED0-4C66-AE82-B1B97B1A4FB1}"/>
              </a:ext>
            </a:extLst>
          </p:cNvPr>
          <p:cNvSpPr/>
          <p:nvPr/>
        </p:nvSpPr>
        <p:spPr>
          <a:xfrm>
            <a:off x="-1" y="0"/>
            <a:ext cx="12191999" cy="2506663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F169584-4B1D-461F-AA53-CC20BBD7F5C1}"/>
              </a:ext>
            </a:extLst>
          </p:cNvPr>
          <p:cNvSpPr txBox="1">
            <a:spLocks/>
          </p:cNvSpPr>
          <p:nvPr/>
        </p:nvSpPr>
        <p:spPr>
          <a:xfrm>
            <a:off x="2209797" y="568326"/>
            <a:ext cx="7772400" cy="1470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ENGLISH LAB: PRESENATIONS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FF6758-E173-4676-9004-28F0D38FA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4" y="5610190"/>
            <a:ext cx="4342188" cy="963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405388-B518-445C-BFD2-F5C234BB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45" y="2869285"/>
            <a:ext cx="2402305" cy="23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3108" y="1741487"/>
            <a:ext cx="4545596" cy="4505421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In conclusion,….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Let me summarize the main points.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I’d like to finish with…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Thank you for coming.</a:t>
            </a:r>
            <a:endParaRPr lang="cs-CZ" sz="39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B3F845-BD3A-4EBE-8A7C-303AB420136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3D843425-92E9-4BF6-852E-C2813E50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02" y="987424"/>
            <a:ext cx="4873625" cy="4873625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701EF18-F4D1-45D8-AA3C-F9093BC2F0F1}"/>
              </a:ext>
            </a:extLst>
          </p:cNvPr>
          <p:cNvSpPr/>
          <p:nvPr/>
        </p:nvSpPr>
        <p:spPr>
          <a:xfrm>
            <a:off x="533107" y="611092"/>
            <a:ext cx="4545597" cy="1130395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CONCLUSIONS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0949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02D8155-61B8-43B2-96EC-0B3E7A14D1AB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081B0E9-EF63-476A-9A63-C343D5D7C708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QUESTIONS</a:t>
            </a:r>
            <a:endParaRPr lang="cs-CZ" sz="80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7B7C2DF3-6BDC-4075-9566-9C766F46F6C0}"/>
              </a:ext>
            </a:extLst>
          </p:cNvPr>
          <p:cNvSpPr/>
          <p:nvPr/>
        </p:nvSpPr>
        <p:spPr>
          <a:xfrm>
            <a:off x="7621125" y="434251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291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1228" y="2021306"/>
            <a:ext cx="4240797" cy="420944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If you have any questions, feel free to ask at any time.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Are there any questions?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Do you have any questions?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Any questions?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787255-C3AD-45B3-BF1B-833F5DEBC678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CC6098E-C1DB-4540-A0F5-AE1EAFF9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72" y="1184386"/>
            <a:ext cx="6172200" cy="4209440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E562833-5389-463C-912A-74350277C11B}"/>
              </a:ext>
            </a:extLst>
          </p:cNvPr>
          <p:cNvSpPr/>
          <p:nvPr/>
        </p:nvSpPr>
        <p:spPr>
          <a:xfrm>
            <a:off x="531228" y="524628"/>
            <a:ext cx="4240797" cy="131951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QUESTIONS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58902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4521CB0-7C61-4E62-A409-F6CC6D27CC75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B81C181-9D31-45A5-BC63-14CACC85A136}"/>
              </a:ext>
            </a:extLst>
          </p:cNvPr>
          <p:cNvSpPr/>
          <p:nvPr/>
        </p:nvSpPr>
        <p:spPr>
          <a:xfrm>
            <a:off x="1229561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MAKING YOUR PRESENTATION MORE INTERESTING</a:t>
            </a:r>
            <a:endParaRPr lang="cs-CZ" sz="4800" b="1" dirty="0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053ED7F2-D70B-452D-AE1E-97A45FF13AAF}"/>
              </a:ext>
            </a:extLst>
          </p:cNvPr>
          <p:cNvSpPr/>
          <p:nvPr/>
        </p:nvSpPr>
        <p:spPr>
          <a:xfrm>
            <a:off x="7621125" y="434251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23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29376" y="2057400"/>
            <a:ext cx="5466624" cy="408672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Did you know that….?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Have you ever… (been / seen / done)?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I’d like to share something with you…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Let me tell you what happened to me….</a:t>
            </a:r>
            <a:endParaRPr lang="cs-CZ" sz="36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10B19D-D0CF-43E8-919F-459902FF0F6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8290A67-5667-4240-90AF-9F7EA4046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99" y="852273"/>
            <a:ext cx="3249083" cy="4873625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9A5F14E-FE60-461F-8B61-4ED43E7959F2}"/>
              </a:ext>
            </a:extLst>
          </p:cNvPr>
          <p:cNvSpPr/>
          <p:nvPr/>
        </p:nvSpPr>
        <p:spPr>
          <a:xfrm>
            <a:off x="629376" y="612381"/>
            <a:ext cx="5466624" cy="1162480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MAKING YOUR PRESENTATION MORE INTERESTING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200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308F78C-643E-4A7D-90A8-8CF138F92F33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F7159CF-1A31-49E7-9DF9-8F107BA46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7563"/>
            <a:ext cx="5613733" cy="3585333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44FE80-529C-4A84-A892-A53016EA86B1}"/>
              </a:ext>
            </a:extLst>
          </p:cNvPr>
          <p:cNvSpPr/>
          <p:nvPr/>
        </p:nvSpPr>
        <p:spPr>
          <a:xfrm>
            <a:off x="583560" y="453426"/>
            <a:ext cx="5112279" cy="840851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SUMMARY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630147D-A022-4BF0-83E4-3A540BF1A307}"/>
              </a:ext>
            </a:extLst>
          </p:cNvPr>
          <p:cNvSpPr/>
          <p:nvPr/>
        </p:nvSpPr>
        <p:spPr>
          <a:xfrm>
            <a:off x="583560" y="1527416"/>
            <a:ext cx="5112280" cy="4754130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Greetings &amp; 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Beginnings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Giving the plan and moving 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Making your presentation more interesting</a:t>
            </a:r>
          </a:p>
        </p:txBody>
      </p:sp>
    </p:spTree>
    <p:extLst>
      <p:ext uri="{BB962C8B-B14F-4D97-AF65-F5344CB8AC3E}">
        <p14:creationId xmlns:p14="http://schemas.microsoft.com/office/powerpoint/2010/main" val="15590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D5FAEED-8353-4424-B912-D4873A705DD0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F535A15-829F-4D5E-B3AB-9D65107F3D4C}"/>
              </a:ext>
            </a:extLst>
          </p:cNvPr>
          <p:cNvSpPr/>
          <p:nvPr/>
        </p:nvSpPr>
        <p:spPr>
          <a:xfrm>
            <a:off x="-1832" y="6573540"/>
            <a:ext cx="9144000" cy="28445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94C0BE2-99D0-40F2-AE92-8DFA4782296B}"/>
              </a:ext>
            </a:extLst>
          </p:cNvPr>
          <p:cNvSpPr/>
          <p:nvPr/>
        </p:nvSpPr>
        <p:spPr>
          <a:xfrm>
            <a:off x="275502" y="636368"/>
            <a:ext cx="8820373" cy="5754095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Greetings &amp; 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Beginnings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Giving the plan and moving 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Making your presentation more interesting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D3AC618-AFF2-4B7E-9133-A1A4E026DF2D}"/>
              </a:ext>
            </a:extLst>
          </p:cNvPr>
          <p:cNvSpPr/>
          <p:nvPr/>
        </p:nvSpPr>
        <p:spPr>
          <a:xfrm>
            <a:off x="7972919" y="1059811"/>
            <a:ext cx="3977933" cy="1387110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PRESENATIONS</a:t>
            </a:r>
          </a:p>
          <a:p>
            <a:pPr algn="ctr"/>
            <a:r>
              <a:rPr lang="cs-CZ" sz="3600" b="1" dirty="0" err="1"/>
              <a:t>Useful</a:t>
            </a:r>
            <a:r>
              <a:rPr lang="cs-CZ" sz="3600" b="1" dirty="0"/>
              <a:t> </a:t>
            </a:r>
            <a:r>
              <a:rPr lang="cs-CZ" sz="3600" b="1" dirty="0" err="1"/>
              <a:t>phrases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8323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65AF339-B198-40B6-9CAD-32D7955BA61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A689400-34BC-4285-AA1C-858D38AE2897}"/>
              </a:ext>
            </a:extLst>
          </p:cNvPr>
          <p:cNvSpPr/>
          <p:nvPr/>
        </p:nvSpPr>
        <p:spPr>
          <a:xfrm>
            <a:off x="956867" y="1613485"/>
            <a:ext cx="6021451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GREETINGS &amp; INTRODUCTIONS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C0C15B69-A63B-4AAB-A9BC-4DE54F1BED7D}"/>
              </a:ext>
            </a:extLst>
          </p:cNvPr>
          <p:cNvSpPr/>
          <p:nvPr/>
        </p:nvSpPr>
        <p:spPr>
          <a:xfrm>
            <a:off x="7765504" y="382114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08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36025" y="2630905"/>
            <a:ext cx="4545577" cy="3811588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Good morning!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Hello!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My name is…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Let me introduce myself. My name is….</a:t>
            </a:r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F21474-EBE0-48E5-A6A3-3E174F1A9FF6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A3DA35-CA6C-4104-8C48-4B094F158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17" y="1520865"/>
            <a:ext cx="5711095" cy="3811588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77AF190-373C-4272-BB51-093F24BF3F2C}"/>
              </a:ext>
            </a:extLst>
          </p:cNvPr>
          <p:cNvSpPr/>
          <p:nvPr/>
        </p:nvSpPr>
        <p:spPr>
          <a:xfrm>
            <a:off x="636025" y="623886"/>
            <a:ext cx="4545576" cy="1834399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GREETINGS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98887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A17FE2B-3ED0-43DD-B2FE-C7C32B2BDC0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14791AC-713B-424F-82D4-3A0FA0DA1303}"/>
              </a:ext>
            </a:extLst>
          </p:cNvPr>
          <p:cNvSpPr/>
          <p:nvPr/>
        </p:nvSpPr>
        <p:spPr>
          <a:xfrm>
            <a:off x="876656" y="1597443"/>
            <a:ext cx="6021451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/>
              <a:t>BEGINNINGS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A2CE9472-7BDF-4C29-8602-D4E6FCC6A65E}"/>
              </a:ext>
            </a:extLst>
          </p:cNvPr>
          <p:cNvSpPr/>
          <p:nvPr/>
        </p:nvSpPr>
        <p:spPr>
          <a:xfrm>
            <a:off x="7765504" y="382114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242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43195" y="2021304"/>
            <a:ext cx="4545576" cy="435568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My presentation is called….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In my presentation today, I am going to talk about…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 would like to talk about….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My talk is about…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My presentation will take about 30 minutes.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Let’s get started.</a:t>
            </a:r>
            <a:endParaRPr lang="cs-CZ" sz="28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14944F-EA29-4D4F-9E8A-7EC5398C7FE9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63DB03A-3057-4748-A18F-082BE9B7E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74" y="1174749"/>
            <a:ext cx="5589731" cy="4508500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BC99828-50E2-484C-AB05-120B5635F3B0}"/>
              </a:ext>
            </a:extLst>
          </p:cNvPr>
          <p:cNvSpPr/>
          <p:nvPr/>
        </p:nvSpPr>
        <p:spPr>
          <a:xfrm>
            <a:off x="643195" y="481012"/>
            <a:ext cx="4545576" cy="1387475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BEGINNINGS</a:t>
            </a:r>
          </a:p>
        </p:txBody>
      </p:sp>
    </p:spTree>
    <p:extLst>
      <p:ext uri="{BB962C8B-B14F-4D97-AF65-F5344CB8AC3E}">
        <p14:creationId xmlns:p14="http://schemas.microsoft.com/office/powerpoint/2010/main" val="41669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F8E5494-89EF-496D-A135-B07916E94831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1677285-1E39-4C50-A555-D8AF906ACA9B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GIVING THE PLAN &amp; MOVING ON</a:t>
            </a:r>
            <a:endParaRPr lang="cs-CZ" sz="54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24EFF22-7C41-46CB-BCB0-8D6C9BC38D1A}"/>
              </a:ext>
            </a:extLst>
          </p:cNvPr>
          <p:cNvSpPr/>
          <p:nvPr/>
        </p:nvSpPr>
        <p:spPr>
          <a:xfrm>
            <a:off x="7476746" y="1059893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874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35632" y="1813010"/>
            <a:ext cx="4922431" cy="437924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dirty="0"/>
              <a:t>My presentation has three main parts. First, I’d like to talk about…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dirty="0"/>
              <a:t>Let’s start with…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dirty="0"/>
              <a:t>My next point is…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dirty="0"/>
              <a:t>Let’s move on to…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dirty="0"/>
              <a:t>The next slide shows…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89F51E-1257-43C3-A994-119A90F2CDBD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73CBFBF-B78B-4D18-B89E-BC7B6F8E7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1728"/>
            <a:ext cx="5504710" cy="3674543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419CEC8-E3B5-4736-BCE7-F5A77FD79F67}"/>
              </a:ext>
            </a:extLst>
          </p:cNvPr>
          <p:cNvSpPr/>
          <p:nvPr/>
        </p:nvSpPr>
        <p:spPr>
          <a:xfrm>
            <a:off x="435631" y="384009"/>
            <a:ext cx="4922432" cy="1332748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GIVING THE PLAN &amp; MOVING ON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87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9110A67-E5BB-42EF-8B41-FC7AFC1252C6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2096252-E7AE-430B-AC3D-62523639CD1B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CONCLUSIONS</a:t>
            </a:r>
            <a:endParaRPr lang="cs-CZ" sz="66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BCE48173-802E-455E-BA70-CD05461BA55D}"/>
              </a:ext>
            </a:extLst>
          </p:cNvPr>
          <p:cNvSpPr/>
          <p:nvPr/>
        </p:nvSpPr>
        <p:spPr>
          <a:xfrm>
            <a:off x="7476746" y="450293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689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281</Words>
  <Application>Microsoft Office PowerPoint</Application>
  <PresentationFormat>Širokoúhlá obrazovka</PresentationFormat>
  <Paragraphs>63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David Libre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</dc:creator>
  <cp:lastModifiedBy>jambi</cp:lastModifiedBy>
  <cp:revision>31</cp:revision>
  <dcterms:created xsi:type="dcterms:W3CDTF">2018-10-03T12:32:25Z</dcterms:created>
  <dcterms:modified xsi:type="dcterms:W3CDTF">2019-07-17T18:22:12Z</dcterms:modified>
</cp:coreProperties>
</file>