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EBC"/>
    <a:srgbClr val="FF00FF"/>
    <a:srgbClr val="FFFF00"/>
    <a:srgbClr val="00FF00"/>
    <a:srgbClr val="0000FF"/>
    <a:srgbClr val="666666"/>
    <a:srgbClr val="F8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8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82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92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45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9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6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8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1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19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8355-29B5-4110-979F-BD33BEE28D45}" type="datetimeFigureOut">
              <a:rPr lang="cs-CZ" smtClean="0"/>
              <a:t>12.8.2019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8498-798A-44F4-9C8A-99C99709E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1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F2B4941-04FB-43DD-AC2A-C252D9C8451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B4717EC-59AE-483C-906B-A3D003505E33}"/>
              </a:ext>
            </a:extLst>
          </p:cNvPr>
          <p:cNvSpPr/>
          <p:nvPr/>
        </p:nvSpPr>
        <p:spPr>
          <a:xfrm>
            <a:off x="1" y="0"/>
            <a:ext cx="12191999" cy="5204699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5400" b="1" dirty="0">
                <a:solidFill>
                  <a:schemeClr val="bg1"/>
                </a:solidFill>
                <a:latin typeface="David Libre" panose="00000500000000000000" pitchFamily="2" charset="-79"/>
                <a:cs typeface="David Libre" panose="00000500000000000000" pitchFamily="2" charset="-79"/>
              </a:rPr>
              <a:t>	MODEL RUKAVICE</a:t>
            </a:r>
          </a:p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1F3904-5CE2-4E0B-B2E8-A9701CCED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5378133"/>
            <a:ext cx="4342188" cy="963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5A1B52D-9871-47CF-8F0B-B6623A1B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48" y="5341200"/>
            <a:ext cx="952500" cy="952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E5AAA8-CA09-4685-A3FF-372321D33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83" y="1458452"/>
            <a:ext cx="2660290" cy="38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FEA9BB5D-1C2F-4CB0-A31D-17AA89177C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0" y="-362857"/>
            <a:ext cx="12224180" cy="81494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C6BDD57-B9F9-4408-81A1-9AB7819AD438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ED26047D-8F94-469F-BA4E-465C5103CBCA}"/>
              </a:ext>
            </a:extLst>
          </p:cNvPr>
          <p:cNvSpPr/>
          <p:nvPr/>
        </p:nvSpPr>
        <p:spPr>
          <a:xfrm>
            <a:off x="883331" y="884956"/>
            <a:ext cx="5401355" cy="491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rgbClr val="5DAEBC"/>
                </a:solidFill>
              </a:rPr>
              <a:t>Svět za 50 let</a:t>
            </a:r>
          </a:p>
          <a:p>
            <a:pPr algn="ctr"/>
            <a:endParaRPr lang="cs-CZ" sz="4400" b="1" dirty="0">
              <a:solidFill>
                <a:srgbClr val="5DAEB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4400" b="1" dirty="0">
                <a:solidFill>
                  <a:schemeClr val="tx1"/>
                </a:solidFill>
              </a:rPr>
              <a:t>Pokrok ve vědě a technice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400" b="1" dirty="0">
                <a:solidFill>
                  <a:schemeClr val="tx1"/>
                </a:solidFill>
              </a:rPr>
              <a:t>Životní prostředí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400" b="1" dirty="0">
                <a:solidFill>
                  <a:schemeClr val="tx1"/>
                </a:solidFill>
              </a:rPr>
              <a:t>Životní styl </a:t>
            </a:r>
          </a:p>
          <a:p>
            <a:pPr algn="ctr"/>
            <a:endParaRPr lang="cs-CZ" b="1" dirty="0">
              <a:solidFill>
                <a:srgbClr val="5DAEBC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93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21E7ED0-B39F-4619-B428-DE91A84FB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9328" y="-107695"/>
            <a:ext cx="23606829" cy="414663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88F2AB-A4E2-4C15-A124-9261EA620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5337" y="1113628"/>
            <a:ext cx="23627581" cy="41466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083BD15-6B71-497E-B9E7-49252E3C7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5336" y="2346232"/>
            <a:ext cx="23627576" cy="414664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4E915F4-640D-4EA0-A7A8-6920C60095FC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43A0FE77-678A-4824-9B01-B265865ED835}"/>
              </a:ext>
            </a:extLst>
          </p:cNvPr>
          <p:cNvSpPr/>
          <p:nvPr/>
        </p:nvSpPr>
        <p:spPr>
          <a:xfrm>
            <a:off x="346129" y="930367"/>
            <a:ext cx="5749871" cy="4804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F25350E-5F38-4A74-B781-7E0D37A25388}"/>
              </a:ext>
            </a:extLst>
          </p:cNvPr>
          <p:cNvSpPr/>
          <p:nvPr/>
        </p:nvSpPr>
        <p:spPr>
          <a:xfrm>
            <a:off x="1866310" y="1283297"/>
            <a:ext cx="3560704" cy="1686928"/>
          </a:xfrm>
          <a:prstGeom prst="roundRect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chemeClr val="tx1"/>
                </a:solidFill>
              </a:rPr>
              <a:t>Pro koho?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3F3B3BE-A7BB-4568-ACBA-C50607BA3445}"/>
              </a:ext>
            </a:extLst>
          </p:cNvPr>
          <p:cNvSpPr/>
          <p:nvPr/>
        </p:nvSpPr>
        <p:spPr>
          <a:xfrm>
            <a:off x="1866310" y="3574655"/>
            <a:ext cx="3560704" cy="1686928"/>
          </a:xfrm>
          <a:prstGeom prst="roundRect">
            <a:avLst/>
          </a:prstGeom>
          <a:solidFill>
            <a:srgbClr val="5DAEBC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(publikum)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357395-A1D9-4BB5-86E4-7669A09C3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7" y="2012445"/>
            <a:ext cx="1634794" cy="23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1AAF405-4DA8-4236-A26B-AC5A3F9D1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457"/>
            <a:ext cx="15784287" cy="1052285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9676FE0-9EA9-443E-B20B-54EDA2745889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D7AEF9E7-A504-4F26-8AF5-E2C9C171D54D}"/>
              </a:ext>
            </a:extLst>
          </p:cNvPr>
          <p:cNvSpPr/>
          <p:nvPr/>
        </p:nvSpPr>
        <p:spPr>
          <a:xfrm>
            <a:off x="790413" y="679357"/>
            <a:ext cx="5749871" cy="4804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19D8776-9087-48EB-919C-AC1BFB491459}"/>
              </a:ext>
            </a:extLst>
          </p:cNvPr>
          <p:cNvSpPr/>
          <p:nvPr/>
        </p:nvSpPr>
        <p:spPr>
          <a:xfrm>
            <a:off x="2269536" y="1125447"/>
            <a:ext cx="3560704" cy="1686928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chemeClr val="tx1"/>
                </a:solidFill>
              </a:rPr>
              <a:t>Kdy a kde?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E7E78696-A57E-43BE-B871-11777292FD78}"/>
              </a:ext>
            </a:extLst>
          </p:cNvPr>
          <p:cNvSpPr/>
          <p:nvPr/>
        </p:nvSpPr>
        <p:spPr>
          <a:xfrm>
            <a:off x="2269536" y="3321818"/>
            <a:ext cx="3560704" cy="1686928"/>
          </a:xfrm>
          <a:prstGeom prst="roundRect">
            <a:avLst/>
          </a:prstGeom>
          <a:solidFill>
            <a:srgbClr val="5DAEBC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(čas a místo)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A6A593-AC5A-4754-B1AF-F3E055806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1" y="1940751"/>
            <a:ext cx="1634794" cy="23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A23C988-0568-433B-8971-ACFA3028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683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A688792-95A6-4E6A-9673-9E7CA669B121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1F30A01-4011-4814-AA39-ACF6462E4D4C}"/>
              </a:ext>
            </a:extLst>
          </p:cNvPr>
          <p:cNvSpPr/>
          <p:nvPr/>
        </p:nvSpPr>
        <p:spPr>
          <a:xfrm>
            <a:off x="782664" y="844201"/>
            <a:ext cx="5749871" cy="4804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56CF1ED-7E37-4B17-A832-51B5CB7C8474}"/>
              </a:ext>
            </a:extLst>
          </p:cNvPr>
          <p:cNvSpPr/>
          <p:nvPr/>
        </p:nvSpPr>
        <p:spPr>
          <a:xfrm>
            <a:off x="2336560" y="1480168"/>
            <a:ext cx="3560704" cy="1686928"/>
          </a:xfrm>
          <a:prstGeom prst="roundRect">
            <a:avLst/>
          </a:prstGeom>
          <a:solidFill>
            <a:srgbClr val="FF00FF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Jak a</a:t>
            </a:r>
          </a:p>
          <a:p>
            <a:pPr algn="ctr"/>
            <a:r>
              <a:rPr lang="cs-CZ" sz="4800" b="1" dirty="0">
                <a:solidFill>
                  <a:schemeClr val="bg1"/>
                </a:solidFill>
              </a:rPr>
              <a:t>s čím?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0AA2122-65BB-451E-8510-EB2B38700C49}"/>
              </a:ext>
            </a:extLst>
          </p:cNvPr>
          <p:cNvSpPr/>
          <p:nvPr/>
        </p:nvSpPr>
        <p:spPr>
          <a:xfrm>
            <a:off x="2336560" y="3463413"/>
            <a:ext cx="3560704" cy="1686928"/>
          </a:xfrm>
          <a:prstGeom prst="roundRect">
            <a:avLst/>
          </a:prstGeom>
          <a:solidFill>
            <a:srgbClr val="5DAEBC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(nástroje a pomůcky)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1BF4E4-2371-4839-A1E1-543A87036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4" y="2053038"/>
            <a:ext cx="1634794" cy="23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>
            <a:extLst>
              <a:ext uri="{FF2B5EF4-FFF2-40B4-BE49-F238E27FC236}">
                <a16:creationId xmlns:a16="http://schemas.microsoft.com/office/drawing/2014/main" id="{BC62B9F8-384E-4625-BE0C-112B3484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"/>
            <a:ext cx="12205690" cy="65033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AE9AD0-717F-46CA-8B90-68C5743F3D85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91FC76D-B340-4BD5-B167-092F887BF067}"/>
              </a:ext>
            </a:extLst>
          </p:cNvPr>
          <p:cNvSpPr/>
          <p:nvPr/>
        </p:nvSpPr>
        <p:spPr>
          <a:xfrm>
            <a:off x="805912" y="838966"/>
            <a:ext cx="5749871" cy="4804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24D0FA2-CB11-4A1B-9B7F-59BF0BEA335D}"/>
              </a:ext>
            </a:extLst>
          </p:cNvPr>
          <p:cNvSpPr/>
          <p:nvPr/>
        </p:nvSpPr>
        <p:spPr>
          <a:xfrm>
            <a:off x="2246448" y="1378036"/>
            <a:ext cx="3560704" cy="1686928"/>
          </a:xfrm>
          <a:prstGeom prst="roundRect">
            <a:avLst/>
          </a:prstGeom>
          <a:solidFill>
            <a:srgbClr val="0000FF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Proč?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AEB8FE9-4C08-4F9C-AF6C-C519BF6B764F}"/>
              </a:ext>
            </a:extLst>
          </p:cNvPr>
          <p:cNvSpPr/>
          <p:nvPr/>
        </p:nvSpPr>
        <p:spPr>
          <a:xfrm>
            <a:off x="2246448" y="3513693"/>
            <a:ext cx="3560704" cy="1686928"/>
          </a:xfrm>
          <a:prstGeom prst="roundRect">
            <a:avLst/>
          </a:prstGeom>
          <a:solidFill>
            <a:srgbClr val="5DAEBC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(cíl)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D34DBE-F2B1-4820-8FE8-B974180FC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9" y="2048282"/>
            <a:ext cx="1634675" cy="23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98657" y="829107"/>
            <a:ext cx="5723676" cy="4062383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5400" b="1" dirty="0"/>
              <a:t>R</a:t>
            </a:r>
            <a:r>
              <a:rPr lang="en-US" sz="5400" b="1" dirty="0" err="1"/>
              <a:t>efer</a:t>
            </a:r>
            <a:r>
              <a:rPr lang="cs-CZ" sz="5400" b="1" dirty="0" err="1"/>
              <a:t>át</a:t>
            </a:r>
            <a:r>
              <a:rPr lang="cs-CZ" sz="5400" b="1" dirty="0"/>
              <a:t>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5400" b="1" dirty="0"/>
              <a:t>Třídní schůzka?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s-CZ" sz="5400" b="1" dirty="0"/>
              <a:t>Zasedání školního parlamentu?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DE1882-19A8-4229-B387-B06BFD041A3C}"/>
              </a:ext>
            </a:extLst>
          </p:cNvPr>
          <p:cNvSpPr txBox="1"/>
          <p:nvPr/>
        </p:nvSpPr>
        <p:spPr>
          <a:xfrm rot="10800000">
            <a:off x="0" y="6508917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5B9DFD0-BDE0-4E7E-8665-50254490B307}"/>
              </a:ext>
            </a:extLst>
          </p:cNvPr>
          <p:cNvSpPr/>
          <p:nvPr/>
        </p:nvSpPr>
        <p:spPr>
          <a:xfrm>
            <a:off x="1587770" y="1125211"/>
            <a:ext cx="3560704" cy="1686928"/>
          </a:xfrm>
          <a:prstGeom prst="roundRect">
            <a:avLst/>
          </a:prstGeom>
          <a:solidFill>
            <a:srgbClr val="0000FF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Proč?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BCFA84D-1EBD-40C1-8852-D2A8F8971422}"/>
              </a:ext>
            </a:extLst>
          </p:cNvPr>
          <p:cNvSpPr/>
          <p:nvPr/>
        </p:nvSpPr>
        <p:spPr>
          <a:xfrm>
            <a:off x="1587770" y="3260868"/>
            <a:ext cx="3560704" cy="1686928"/>
          </a:xfrm>
          <a:prstGeom prst="roundRect">
            <a:avLst/>
          </a:prstGeom>
          <a:solidFill>
            <a:srgbClr val="5DAEBC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(cíl)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D188C7-F3E1-4465-A064-B124EB0F1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1" y="1795457"/>
            <a:ext cx="1634675" cy="23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8023637-80E6-474B-83B8-632234B76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5" y="138476"/>
            <a:ext cx="6026950" cy="607757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793FF7-CF5E-4088-859D-AF194AF36D9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3FA94E6-A189-441A-8051-7253DE98DAEE}"/>
              </a:ext>
            </a:extLst>
          </p:cNvPr>
          <p:cNvSpPr/>
          <p:nvPr/>
        </p:nvSpPr>
        <p:spPr>
          <a:xfrm>
            <a:off x="1430995" y="1229599"/>
            <a:ext cx="3560704" cy="1686928"/>
          </a:xfrm>
          <a:prstGeom prst="roundRect">
            <a:avLst/>
          </a:prstGeom>
          <a:solidFill>
            <a:srgbClr val="F8941D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O čem?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ED22286-D580-495E-8F57-A40D913D2CF3}"/>
              </a:ext>
            </a:extLst>
          </p:cNvPr>
          <p:cNvSpPr/>
          <p:nvPr/>
        </p:nvSpPr>
        <p:spPr>
          <a:xfrm>
            <a:off x="1430995" y="3256689"/>
            <a:ext cx="3560704" cy="1686928"/>
          </a:xfrm>
          <a:prstGeom prst="roundRect">
            <a:avLst/>
          </a:prstGeom>
          <a:solidFill>
            <a:srgbClr val="5DAEBC"/>
          </a:solidFill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(téma)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55C3D0-E464-4207-AC12-B2015EB50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6" y="1730181"/>
            <a:ext cx="1634794" cy="23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3793FF7-CF5E-4088-859D-AF194AF36D94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081F2D-CE7D-43BA-955E-4C62E82F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8678"/>
            <a:ext cx="12192001" cy="9822200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787F391F-BD59-4B89-86CD-E9B74F3A6174}"/>
              </a:ext>
            </a:extLst>
          </p:cNvPr>
          <p:cNvSpPr/>
          <p:nvPr/>
        </p:nvSpPr>
        <p:spPr>
          <a:xfrm>
            <a:off x="605541" y="319627"/>
            <a:ext cx="4430486" cy="3503464"/>
          </a:xfrm>
          <a:prstGeom prst="wedgeRoundRectCallout">
            <a:avLst>
              <a:gd name="adj1" fmla="val 75842"/>
              <a:gd name="adj2" fmla="val -20931"/>
              <a:gd name="adj3" fmla="val 16667"/>
            </a:avLst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Poslední školní výlet</a:t>
            </a:r>
          </a:p>
          <a:p>
            <a:pPr algn="ctr"/>
            <a:r>
              <a:rPr lang="cs-CZ" sz="6000" b="1" dirty="0">
                <a:solidFill>
                  <a:schemeClr val="bg1"/>
                </a:solidFill>
              </a:rPr>
              <a:t>- 3 body</a:t>
            </a:r>
          </a:p>
        </p:txBody>
      </p:sp>
    </p:spTree>
    <p:extLst>
      <p:ext uri="{BB962C8B-B14F-4D97-AF65-F5344CB8AC3E}">
        <p14:creationId xmlns:p14="http://schemas.microsoft.com/office/powerpoint/2010/main" val="7489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AFF813F-5688-41F8-A2D7-0C21BD1A4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2" y="-711200"/>
            <a:ext cx="12420600" cy="8280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EC70EC-BD32-4D38-A33C-E4D7ABD79413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7056818B-5455-4DEF-83EE-973CFDCEE94F}"/>
              </a:ext>
            </a:extLst>
          </p:cNvPr>
          <p:cNvSpPr/>
          <p:nvPr/>
        </p:nvSpPr>
        <p:spPr>
          <a:xfrm>
            <a:off x="273958" y="359232"/>
            <a:ext cx="5660571" cy="5733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5DAEBC"/>
                </a:solidFill>
              </a:rPr>
              <a:t>Poslední školní výlet</a:t>
            </a:r>
          </a:p>
          <a:p>
            <a:pPr algn="ctr"/>
            <a:endParaRPr lang="cs-CZ" sz="4400" b="1" dirty="0">
              <a:solidFill>
                <a:srgbClr val="5DAEB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3600" b="1" dirty="0">
                <a:solidFill>
                  <a:schemeClr val="tx1"/>
                </a:solidFill>
              </a:rPr>
              <a:t>Kde jsme byli - místo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>
                <a:solidFill>
                  <a:schemeClr val="tx1"/>
                </a:solidFill>
              </a:rPr>
              <a:t>Co jsme dělali - program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>
                <a:solidFill>
                  <a:schemeClr val="tx1"/>
                </a:solidFill>
              </a:rPr>
              <a:t>Co nás nejvíce a nejméně bavilo</a:t>
            </a:r>
          </a:p>
          <a:p>
            <a:pPr algn="ctr"/>
            <a:endParaRPr lang="cs-CZ" b="1" dirty="0">
              <a:solidFill>
                <a:srgbClr val="5DAEBC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64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3680FDF-7A61-4022-A00F-F45FC65F2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936" cy="7173686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96575D7-588C-43A5-94F3-6B79419A3C7D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0BAB03FE-3C65-4F46-BE03-4D44BBF56175}"/>
              </a:ext>
            </a:extLst>
          </p:cNvPr>
          <p:cNvSpPr/>
          <p:nvPr/>
        </p:nvSpPr>
        <p:spPr>
          <a:xfrm>
            <a:off x="7953965" y="346248"/>
            <a:ext cx="3429000" cy="2858506"/>
          </a:xfrm>
          <a:prstGeom prst="wedgeRoundRectCallout">
            <a:avLst>
              <a:gd name="adj1" fmla="val -96837"/>
              <a:gd name="adj2" fmla="val 25562"/>
              <a:gd name="adj3" fmla="val 16667"/>
            </a:avLst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ISLAND</a:t>
            </a:r>
          </a:p>
          <a:p>
            <a:pPr algn="ctr"/>
            <a:r>
              <a:rPr lang="cs-CZ" sz="6000" b="1" dirty="0">
                <a:solidFill>
                  <a:schemeClr val="bg1"/>
                </a:solidFill>
              </a:rPr>
              <a:t>- 3 body?</a:t>
            </a:r>
          </a:p>
        </p:txBody>
      </p:sp>
    </p:spTree>
    <p:extLst>
      <p:ext uri="{BB962C8B-B14F-4D97-AF65-F5344CB8AC3E}">
        <p14:creationId xmlns:p14="http://schemas.microsoft.com/office/powerpoint/2010/main" val="63049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2EE981C-7A30-449B-AA34-D7D4D9BF5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12211824" cy="812800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5D1C5D-F5FB-4D84-BAB6-9549EBECF563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CED6EF13-9B24-4BB6-8AF6-66CB02DE5FBB}"/>
              </a:ext>
            </a:extLst>
          </p:cNvPr>
          <p:cNvSpPr/>
          <p:nvPr/>
        </p:nvSpPr>
        <p:spPr>
          <a:xfrm>
            <a:off x="810760" y="326005"/>
            <a:ext cx="5401355" cy="5579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solidFill>
                  <a:srgbClr val="5DAEBC"/>
                </a:solidFill>
              </a:rPr>
              <a:t>ISLAND</a:t>
            </a:r>
          </a:p>
          <a:p>
            <a:pPr algn="ctr"/>
            <a:endParaRPr lang="cs-CZ" sz="4400" b="1" dirty="0">
              <a:solidFill>
                <a:srgbClr val="5DAEB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4400" b="1" dirty="0">
                <a:solidFill>
                  <a:schemeClr val="tx1"/>
                </a:solidFill>
              </a:rPr>
              <a:t>Geografické informace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400" b="1" dirty="0">
                <a:solidFill>
                  <a:schemeClr val="tx1"/>
                </a:solidFill>
              </a:rPr>
              <a:t>Život na Islandu / ekonomika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400" b="1" dirty="0">
                <a:solidFill>
                  <a:schemeClr val="tx1"/>
                </a:solidFill>
              </a:rPr>
              <a:t>Zajímavé zvyky</a:t>
            </a:r>
          </a:p>
          <a:p>
            <a:pPr algn="ctr"/>
            <a:endParaRPr lang="cs-CZ" b="1" dirty="0">
              <a:solidFill>
                <a:srgbClr val="5DAEBC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67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E2BFBC1-4864-445C-8CAE-A6C4244B2E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44454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6CAFB3-09D4-43A1-BBFC-D9991A73DC8F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4DA97396-F2AE-4DC9-A644-FF9AABC1684A}"/>
              </a:ext>
            </a:extLst>
          </p:cNvPr>
          <p:cNvSpPr/>
          <p:nvPr/>
        </p:nvSpPr>
        <p:spPr>
          <a:xfrm>
            <a:off x="8051936" y="291820"/>
            <a:ext cx="3429000" cy="2858506"/>
          </a:xfrm>
          <a:prstGeom prst="wedgeRoundRectCallout">
            <a:avLst>
              <a:gd name="adj1" fmla="val -95567"/>
              <a:gd name="adj2" fmla="val 25943"/>
              <a:gd name="adj3" fmla="val 16667"/>
            </a:avLst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Svět za 50 let</a:t>
            </a:r>
          </a:p>
          <a:p>
            <a:pPr algn="ctr"/>
            <a:r>
              <a:rPr lang="cs-CZ" sz="6000" b="1" dirty="0">
                <a:solidFill>
                  <a:schemeClr val="bg1"/>
                </a:solidFill>
              </a:rPr>
              <a:t>- 3 body?</a:t>
            </a:r>
          </a:p>
        </p:txBody>
      </p:sp>
    </p:spTree>
    <p:extLst>
      <p:ext uri="{BB962C8B-B14F-4D97-AF65-F5344CB8AC3E}">
        <p14:creationId xmlns:p14="http://schemas.microsoft.com/office/powerpoint/2010/main" val="197776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36437</TotalTime>
  <Words>113</Words>
  <Application>Microsoft Office PowerPoint</Application>
  <PresentationFormat>Širokoúhlá obrazovka</PresentationFormat>
  <Paragraphs>38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David Libre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Robert</dc:creator>
  <cp:lastModifiedBy>jambi</cp:lastModifiedBy>
  <cp:revision>45</cp:revision>
  <dcterms:created xsi:type="dcterms:W3CDTF">2018-09-06T10:24:31Z</dcterms:created>
  <dcterms:modified xsi:type="dcterms:W3CDTF">2019-08-12T16:27:39Z</dcterms:modified>
</cp:coreProperties>
</file>