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86C95-F270-4B02-B645-915D7B9B8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12C6C4-8272-401A-B928-B8A9B6DC6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05B216-7172-417A-AA4A-5E4DCDAB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146349-AC6A-4D7B-A68A-503A3767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A3F550-C603-4FA3-B58C-11C5D656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1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F0043-A6B8-441F-AC5A-4EAC1DC2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1D7EA-9DDB-4831-8A24-21D9BEDB3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974568-E9BE-4527-9BCC-CEC5D689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FE5EB7-8CBF-4906-B82D-C2D927F6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B8F3A-7879-4F1F-ACE5-1768CC95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1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492D67-3E5F-44CF-9A1E-8C7348D4B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6E75D9-CF4D-4F12-9AC0-B90342DE8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4090D4-2AA7-4FBB-98D7-E4599CCE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4C8AB0-B932-49F2-B579-B58FC1B2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71825B-B41D-4FCB-8BEE-85D30D7C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78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94B75-20AE-4357-A888-D3658110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34E4E-EBA0-43A1-A4F8-79BE5ED41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6D01A5-997C-4FE8-AE1F-51E46A90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31BE98-3E2E-4120-8078-5CDB889B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171AE8-4F9E-4692-96A2-521FDB0C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4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4D5B1-037C-44F2-8108-CF8505713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C121FE-C934-4512-A3C7-1E3761630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DCEB00-801C-4F0D-AE42-FF0464AF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0719C0-A338-4FCE-B481-E594096B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2829CE-8A57-4312-ACE0-27315652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8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A5072-9DAB-4719-A8E7-397EA85BE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0D8E0-6F0C-43D2-ADBB-F740451D3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2899E1-20C7-49CC-8974-B8B3FA591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5166D9-25C1-4445-9BA8-6F5DB8D6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7B267-C03B-4B2D-A780-281770F9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B14589-0F8B-4D3E-94FA-B9F12AC9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3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4921-F513-49E7-B18F-1E6FDBB7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FA9FA9-F1B8-4684-AAFF-81495131A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62BE30-6AA5-4ED1-96B0-813F63493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317356-6625-4F91-84B1-082BB0AA1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35E4DFD-5217-42D5-ACA5-D0181F204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371198-6F2F-40B3-8328-6304D302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1A5E99-1A11-4643-AE70-92CEA61D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2770E1-86B2-4C97-888B-A3DECA6F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0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77A4E-4654-4BEC-B1FF-B7EC7EA6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B297BC-D625-4D32-A89C-3505DA86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FFDE0A-3179-484D-839B-2029ECDE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E3CE0E-0A93-46EE-8F52-D79C663D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28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13B581-E7D3-4678-A93D-35C8A605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DC550E-FDBB-492B-A9B7-92C050C1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EF9083-E366-49AC-BE27-BA45B984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00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6183E-4D75-452F-A3A7-35DB49722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50ECD-7DFD-4B65-B66B-FFD9E467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F5BAC1-8760-462C-9F10-5A3B6314E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6A011B-5591-433F-BB04-B207ECD2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4B0A6-0903-4E54-B15C-1792D515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B9D472-18AE-4FA8-9DF8-7D0679A0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45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D0562-A0DA-4D2F-9613-4A3EA345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BC2094-075D-4CB8-BDEC-C764D2FB1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9883FE-C1BB-48C3-81F5-D22B74827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778A40-F83D-4225-9503-B0664DDA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31E96E-0DE8-4E8D-B4A9-9827AEAB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B5BDE8-B247-482D-92C2-585874D2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3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DFA3A5-01CA-473B-9C36-16E63C48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3BCBDA-D8BB-4ADF-88DA-8591245AD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58573C-253A-40E5-8834-5A37B2AC9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1074-2F1C-44C4-AC7D-1AFDF29E6856}" type="datetimeFigureOut">
              <a:rPr lang="cs-CZ" smtClean="0"/>
              <a:t>2.8.2019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6DA3EA-B313-4730-AB60-28FB79955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0137F-5EDA-4438-8B7D-54B68C2B4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16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52236AC-9F95-4553-A2DF-5565BAF30635}"/>
              </a:ext>
            </a:extLst>
          </p:cNvPr>
          <p:cNvSpPr/>
          <p:nvPr/>
        </p:nvSpPr>
        <p:spPr>
          <a:xfrm>
            <a:off x="-1" y="0"/>
            <a:ext cx="12191999" cy="2711540"/>
          </a:xfrm>
          <a:prstGeom prst="rect">
            <a:avLst/>
          </a:prstGeom>
          <a:solidFill>
            <a:srgbClr val="FF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/>
              <a:t>Business model </a:t>
            </a:r>
            <a:r>
              <a:rPr lang="cs-CZ" sz="6600" b="1" dirty="0" err="1"/>
              <a:t>canvas</a:t>
            </a:r>
            <a:endParaRPr lang="cs-CZ" sz="6600" b="1" dirty="0"/>
          </a:p>
          <a:p>
            <a:pPr algn="ctr"/>
            <a:r>
              <a:rPr lang="cs-CZ" sz="4800" b="1" dirty="0"/>
              <a:t>(Plátno obchodního modelu)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86683E-7183-4360-A5AD-D175EF0EA7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995" y="5832595"/>
            <a:ext cx="4342188" cy="96369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972B113-4D41-47CF-A40F-57D8F4F88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936" y="2854415"/>
            <a:ext cx="2402305" cy="237828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41216C0-8FF4-40CB-A31E-AB525144B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1540"/>
            <a:ext cx="6636928" cy="439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0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FE9D027-1B0B-4DC2-B0CD-F47F11E0971C}"/>
              </a:ext>
            </a:extLst>
          </p:cNvPr>
          <p:cNvSpPr txBox="1"/>
          <p:nvPr/>
        </p:nvSpPr>
        <p:spPr>
          <a:xfrm rot="10800000">
            <a:off x="0" y="6492875"/>
            <a:ext cx="12192000" cy="365125"/>
          </a:xfrm>
          <a:prstGeom prst="rect">
            <a:avLst/>
          </a:prstGeom>
          <a:solidFill>
            <a:srgbClr val="FD9803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E82E870-3DCA-4B20-91BD-6FC7DFB87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37" y="23247"/>
            <a:ext cx="9124725" cy="64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0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F7E2BC65-7F94-47B3-B00B-1914649EC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42461">
            <a:off x="343945" y="958014"/>
            <a:ext cx="11311602" cy="685800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984D8ED-E78F-4E73-9211-85B24233AC65}"/>
              </a:ext>
            </a:extLst>
          </p:cNvPr>
          <p:cNvSpPr txBox="1"/>
          <p:nvPr/>
        </p:nvSpPr>
        <p:spPr>
          <a:xfrm rot="10800000">
            <a:off x="0" y="6492875"/>
            <a:ext cx="12192000" cy="365125"/>
          </a:xfrm>
          <a:prstGeom prst="rect">
            <a:avLst/>
          </a:prstGeom>
          <a:solidFill>
            <a:srgbClr val="FD9803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10F79FA-18C7-4CDE-9ED4-7AFAB35DFD07}"/>
              </a:ext>
            </a:extLst>
          </p:cNvPr>
          <p:cNvSpPr/>
          <p:nvPr/>
        </p:nvSpPr>
        <p:spPr>
          <a:xfrm>
            <a:off x="-1" y="0"/>
            <a:ext cx="12191999" cy="1314450"/>
          </a:xfrm>
          <a:prstGeom prst="rect">
            <a:avLst/>
          </a:prstGeom>
          <a:solidFill>
            <a:srgbClr val="FF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/>
              <a:t>Business model </a:t>
            </a:r>
            <a:r>
              <a:rPr lang="cs-CZ" sz="6600" b="1" dirty="0" err="1"/>
              <a:t>canvas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181801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360DDB4-20E1-4975-969E-0858D56654B3}"/>
              </a:ext>
            </a:extLst>
          </p:cNvPr>
          <p:cNvSpPr txBox="1"/>
          <p:nvPr/>
        </p:nvSpPr>
        <p:spPr>
          <a:xfrm rot="10800000">
            <a:off x="0" y="6492875"/>
            <a:ext cx="12192000" cy="365125"/>
          </a:xfrm>
          <a:prstGeom prst="rect">
            <a:avLst/>
          </a:prstGeom>
          <a:solidFill>
            <a:srgbClr val="FD9803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626DD7-2E16-4FB1-BDA8-50C7AB962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37" y="23247"/>
            <a:ext cx="9124725" cy="644813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A1475C6-587D-40B2-AA9A-A2D61E723A14}"/>
              </a:ext>
            </a:extLst>
          </p:cNvPr>
          <p:cNvSpPr txBox="1"/>
          <p:nvPr/>
        </p:nvSpPr>
        <p:spPr>
          <a:xfrm>
            <a:off x="1533637" y="1492990"/>
            <a:ext cx="1844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SONS (Sdružení organizací nevidomých a slabozrakých)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Horizon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Vodafone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A další…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D9ED9AE-C5B7-4995-BB05-3EFC0E60ECA4}"/>
              </a:ext>
            </a:extLst>
          </p:cNvPr>
          <p:cNvSpPr txBox="1"/>
          <p:nvPr/>
        </p:nvSpPr>
        <p:spPr>
          <a:xfrm>
            <a:off x="3449522" y="1066800"/>
            <a:ext cx="1844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Vývoje telefonu a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Prodej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409DEB-A97A-4375-81A8-BBE3F0F60630}"/>
              </a:ext>
            </a:extLst>
          </p:cNvPr>
          <p:cNvSpPr txBox="1"/>
          <p:nvPr/>
        </p:nvSpPr>
        <p:spPr>
          <a:xfrm>
            <a:off x="3449523" y="3844083"/>
            <a:ext cx="1844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Vývojáři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098DDA5-2CCD-4C27-B8EE-F62B7E1383A4}"/>
              </a:ext>
            </a:extLst>
          </p:cNvPr>
          <p:cNvSpPr txBox="1"/>
          <p:nvPr/>
        </p:nvSpPr>
        <p:spPr>
          <a:xfrm>
            <a:off x="5293566" y="1258760"/>
            <a:ext cx="16048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Mobilní telefon pro zrakově postižené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Jednoduchý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Levný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Android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039DC84-03B7-46CF-A428-F4660EAFC2C0}"/>
              </a:ext>
            </a:extLst>
          </p:cNvPr>
          <p:cNvSpPr txBox="1"/>
          <p:nvPr/>
        </p:nvSpPr>
        <p:spPr>
          <a:xfrm>
            <a:off x="6898435" y="1224548"/>
            <a:ext cx="1844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Nabízíme pomoc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9DCB496-7D15-49CC-9F16-001C5D36F348}"/>
              </a:ext>
            </a:extLst>
          </p:cNvPr>
          <p:cNvSpPr txBox="1"/>
          <p:nvPr/>
        </p:nvSpPr>
        <p:spPr>
          <a:xfrm>
            <a:off x="8802492" y="1258760"/>
            <a:ext cx="1772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Zrakově postižení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+ další (senioři)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154BC0A-0DBD-4C30-ADC7-9998BFCA2EAD}"/>
              </a:ext>
            </a:extLst>
          </p:cNvPr>
          <p:cNvSpPr txBox="1"/>
          <p:nvPr/>
        </p:nvSpPr>
        <p:spPr>
          <a:xfrm>
            <a:off x="6898435" y="3567084"/>
            <a:ext cx="1915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Světová síť prodejců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E-shop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67C437B-3646-42D1-BC48-3F8F5CFB8FE6}"/>
              </a:ext>
            </a:extLst>
          </p:cNvPr>
          <p:cNvSpPr txBox="1"/>
          <p:nvPr/>
        </p:nvSpPr>
        <p:spPr>
          <a:xfrm>
            <a:off x="3449522" y="5144038"/>
            <a:ext cx="264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Výzkum a vývoj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Prodejní síť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Administrativa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A97BBAE-79BF-4335-97D8-69DAAA5A54C9}"/>
              </a:ext>
            </a:extLst>
          </p:cNvPr>
          <p:cNvSpPr txBox="1"/>
          <p:nvPr/>
        </p:nvSpPr>
        <p:spPr>
          <a:xfrm>
            <a:off x="6192723" y="5276074"/>
            <a:ext cx="264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Příjmy z prodeje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Granty</a:t>
            </a:r>
          </a:p>
        </p:txBody>
      </p:sp>
    </p:spTree>
    <p:extLst>
      <p:ext uri="{BB962C8B-B14F-4D97-AF65-F5344CB8AC3E}">
        <p14:creationId xmlns:p14="http://schemas.microsoft.com/office/powerpoint/2010/main" val="3507503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jambi</dc:creator>
  <cp:lastModifiedBy>jambi</cp:lastModifiedBy>
  <cp:revision>8</cp:revision>
  <dcterms:created xsi:type="dcterms:W3CDTF">2019-07-22T13:32:12Z</dcterms:created>
  <dcterms:modified xsi:type="dcterms:W3CDTF">2019-08-02T18:15:08Z</dcterms:modified>
</cp:coreProperties>
</file>